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542561-5D57-465F-8EF2-6C45B46BA817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CE446B-DE98-40CB-9598-085793B7E6C5}">
      <dgm:prSet phldrT="[Текст]"/>
      <dgm:spPr/>
      <dgm:t>
        <a:bodyPr/>
        <a:lstStyle/>
        <a:p>
          <a:r>
            <a:rPr lang="ru-RU" dirty="0"/>
            <a:t>Санкт-Петербург</a:t>
          </a:r>
        </a:p>
      </dgm:t>
    </dgm:pt>
    <dgm:pt modelId="{14E244BC-6CE2-4383-A0FA-8301B05C87FB}" type="parTrans" cxnId="{FD8D5938-C479-410D-A305-899F2F781704}">
      <dgm:prSet/>
      <dgm:spPr/>
      <dgm:t>
        <a:bodyPr/>
        <a:lstStyle/>
        <a:p>
          <a:endParaRPr lang="ru-RU"/>
        </a:p>
      </dgm:t>
    </dgm:pt>
    <dgm:pt modelId="{B350FC77-70EC-4763-913D-0AC065B7556E}" type="sibTrans" cxnId="{FD8D5938-C479-410D-A305-899F2F781704}">
      <dgm:prSet/>
      <dgm:spPr/>
      <dgm:t>
        <a:bodyPr/>
        <a:lstStyle/>
        <a:p>
          <a:endParaRPr lang="ru-RU"/>
        </a:p>
      </dgm:t>
    </dgm:pt>
    <dgm:pt modelId="{5D9AA378-3B82-4F8D-85F3-FD4C516FB9FF}">
      <dgm:prSet phldrT="[Текст]"/>
      <dgm:spPr/>
      <dgm:t>
        <a:bodyPr/>
        <a:lstStyle/>
        <a:p>
          <a:r>
            <a:rPr lang="ru-RU" dirty="0"/>
            <a:t>Игровой зал</a:t>
          </a:r>
        </a:p>
      </dgm:t>
    </dgm:pt>
    <dgm:pt modelId="{CEA948F6-16A5-4BFC-9E87-F380432CEF29}" type="parTrans" cxnId="{26984FC8-80CC-49DB-8BDE-543A95C33DC9}">
      <dgm:prSet/>
      <dgm:spPr/>
      <dgm:t>
        <a:bodyPr/>
        <a:lstStyle/>
        <a:p>
          <a:endParaRPr lang="ru-RU"/>
        </a:p>
      </dgm:t>
    </dgm:pt>
    <dgm:pt modelId="{9762F4D2-9843-418C-BF3A-4BF5B583662B}" type="sibTrans" cxnId="{26984FC8-80CC-49DB-8BDE-543A95C33DC9}">
      <dgm:prSet/>
      <dgm:spPr/>
      <dgm:t>
        <a:bodyPr/>
        <a:lstStyle/>
        <a:p>
          <a:endParaRPr lang="ru-RU"/>
        </a:p>
      </dgm:t>
    </dgm:pt>
    <dgm:pt modelId="{2AE6BAEF-0001-4F72-B1BE-1E678C4B27C7}">
      <dgm:prSet phldrT="[Текст]"/>
      <dgm:spPr/>
      <dgm:t>
        <a:bodyPr/>
        <a:lstStyle/>
        <a:p>
          <a:r>
            <a:rPr lang="ru-RU" dirty="0"/>
            <a:t>Администрация</a:t>
          </a:r>
        </a:p>
      </dgm:t>
    </dgm:pt>
    <dgm:pt modelId="{D858D2DE-2C56-4639-8C8E-E5383AEB236A}" type="parTrans" cxnId="{2B0AF86B-8260-4217-89E9-686AE2087B62}">
      <dgm:prSet/>
      <dgm:spPr/>
      <dgm:t>
        <a:bodyPr/>
        <a:lstStyle/>
        <a:p>
          <a:endParaRPr lang="ru-RU"/>
        </a:p>
      </dgm:t>
    </dgm:pt>
    <dgm:pt modelId="{8DA0F5B0-6727-4003-BABC-821929116093}" type="sibTrans" cxnId="{2B0AF86B-8260-4217-89E9-686AE2087B62}">
      <dgm:prSet/>
      <dgm:spPr/>
      <dgm:t>
        <a:bodyPr/>
        <a:lstStyle/>
        <a:p>
          <a:endParaRPr lang="ru-RU"/>
        </a:p>
      </dgm:t>
    </dgm:pt>
    <dgm:pt modelId="{1BA99749-90EE-453E-8500-D59DFAE1CF13}">
      <dgm:prSet phldrT="[Текст]"/>
      <dgm:spPr/>
      <dgm:t>
        <a:bodyPr/>
        <a:lstStyle/>
        <a:p>
          <a:r>
            <a:rPr lang="ru-RU" dirty="0"/>
            <a:t>Технический отдел</a:t>
          </a:r>
        </a:p>
      </dgm:t>
    </dgm:pt>
    <dgm:pt modelId="{03500EF4-A2AF-4040-9EB3-5D1F87056D20}" type="parTrans" cxnId="{9F1F7C62-5702-4561-A04C-FF952FF7B7C3}">
      <dgm:prSet/>
      <dgm:spPr/>
      <dgm:t>
        <a:bodyPr/>
        <a:lstStyle/>
        <a:p>
          <a:endParaRPr lang="ru-RU"/>
        </a:p>
      </dgm:t>
    </dgm:pt>
    <dgm:pt modelId="{D5148F3D-8433-4AC5-A229-466733A39A00}" type="sibTrans" cxnId="{9F1F7C62-5702-4561-A04C-FF952FF7B7C3}">
      <dgm:prSet/>
      <dgm:spPr/>
      <dgm:t>
        <a:bodyPr/>
        <a:lstStyle/>
        <a:p>
          <a:endParaRPr lang="ru-RU"/>
        </a:p>
      </dgm:t>
    </dgm:pt>
    <dgm:pt modelId="{00898A13-21F7-4682-AD45-D1BC4C8F450E}">
      <dgm:prSet phldrT="[Текст]"/>
      <dgm:spPr/>
      <dgm:t>
        <a:bodyPr/>
        <a:lstStyle/>
        <a:p>
          <a:r>
            <a:rPr lang="ru-RU" dirty="0"/>
            <a:t>Бухгалтерия</a:t>
          </a:r>
        </a:p>
      </dgm:t>
    </dgm:pt>
    <dgm:pt modelId="{A731A9F2-33E6-454D-A97A-C2A970256267}" type="parTrans" cxnId="{E5E057A6-C150-4348-BE6F-2E1F99D03233}">
      <dgm:prSet/>
      <dgm:spPr/>
      <dgm:t>
        <a:bodyPr/>
        <a:lstStyle/>
        <a:p>
          <a:endParaRPr lang="ru-RU"/>
        </a:p>
      </dgm:t>
    </dgm:pt>
    <dgm:pt modelId="{E660C8BD-C1AE-4157-BF96-B0B24BAACF27}" type="sibTrans" cxnId="{E5E057A6-C150-4348-BE6F-2E1F99D03233}">
      <dgm:prSet/>
      <dgm:spPr/>
      <dgm:t>
        <a:bodyPr/>
        <a:lstStyle/>
        <a:p>
          <a:endParaRPr lang="ru-RU"/>
        </a:p>
      </dgm:t>
    </dgm:pt>
    <dgm:pt modelId="{372E3123-C081-4429-B0DD-97D6B7A9AF6E}">
      <dgm:prSet phldrT="[Текст]"/>
      <dgm:spPr/>
      <dgm:t>
        <a:bodyPr/>
        <a:lstStyle/>
        <a:p>
          <a:r>
            <a:rPr lang="ru-RU" dirty="0"/>
            <a:t>Дирекция</a:t>
          </a:r>
        </a:p>
      </dgm:t>
    </dgm:pt>
    <dgm:pt modelId="{FD755EC4-A80C-4C20-A595-75B9683FD62E}" type="parTrans" cxnId="{F69877A6-5637-4365-BCA1-84F48F1D1B03}">
      <dgm:prSet/>
      <dgm:spPr/>
      <dgm:t>
        <a:bodyPr/>
        <a:lstStyle/>
        <a:p>
          <a:endParaRPr lang="ru-RU"/>
        </a:p>
      </dgm:t>
    </dgm:pt>
    <dgm:pt modelId="{4E6EB141-8441-42A9-9EBB-75AE596C2A82}" type="sibTrans" cxnId="{F69877A6-5637-4365-BCA1-84F48F1D1B03}">
      <dgm:prSet/>
      <dgm:spPr/>
      <dgm:t>
        <a:bodyPr/>
        <a:lstStyle/>
        <a:p>
          <a:endParaRPr lang="ru-RU"/>
        </a:p>
      </dgm:t>
    </dgm:pt>
    <dgm:pt modelId="{82BAE395-E197-450D-A39D-D7CBDEA2C4D6}">
      <dgm:prSet phldrT="[Текст]"/>
      <dgm:spPr/>
      <dgm:t>
        <a:bodyPr/>
        <a:lstStyle/>
        <a:p>
          <a:r>
            <a:rPr lang="ru-RU" dirty="0"/>
            <a:t>Минск</a:t>
          </a:r>
        </a:p>
      </dgm:t>
    </dgm:pt>
    <dgm:pt modelId="{BD1283F6-1578-4C32-8E4F-7059DB43DD89}" type="parTrans" cxnId="{30E0BAA6-8354-4F2A-A2F7-F6B4FEF144D4}">
      <dgm:prSet/>
      <dgm:spPr/>
      <dgm:t>
        <a:bodyPr/>
        <a:lstStyle/>
        <a:p>
          <a:endParaRPr lang="ru-RU"/>
        </a:p>
      </dgm:t>
    </dgm:pt>
    <dgm:pt modelId="{AFCEBF3E-3787-40DB-9C15-3967A780E005}" type="sibTrans" cxnId="{30E0BAA6-8354-4F2A-A2F7-F6B4FEF144D4}">
      <dgm:prSet/>
      <dgm:spPr/>
      <dgm:t>
        <a:bodyPr/>
        <a:lstStyle/>
        <a:p>
          <a:endParaRPr lang="ru-RU"/>
        </a:p>
      </dgm:t>
    </dgm:pt>
    <dgm:pt modelId="{549E08B8-ED6F-48DA-9F84-E6790F65E6C9}">
      <dgm:prSet phldrT="[Текст]"/>
      <dgm:spPr/>
      <dgm:t>
        <a:bodyPr/>
        <a:lstStyle/>
        <a:p>
          <a:r>
            <a:rPr lang="ru-RU" dirty="0"/>
            <a:t>Отдел ИБ</a:t>
          </a:r>
        </a:p>
      </dgm:t>
    </dgm:pt>
    <dgm:pt modelId="{ABB130C4-F4BA-461B-B718-8CE2520E1D32}" type="parTrans" cxnId="{93E70562-5B79-4066-9486-58C41A3E686F}">
      <dgm:prSet/>
      <dgm:spPr/>
      <dgm:t>
        <a:bodyPr/>
        <a:lstStyle/>
        <a:p>
          <a:endParaRPr lang="ru-RU"/>
        </a:p>
      </dgm:t>
    </dgm:pt>
    <dgm:pt modelId="{CCB41C85-BCC2-4C6D-8971-8F873A54FE8D}" type="sibTrans" cxnId="{93E70562-5B79-4066-9486-58C41A3E686F}">
      <dgm:prSet/>
      <dgm:spPr/>
      <dgm:t>
        <a:bodyPr/>
        <a:lstStyle/>
        <a:p>
          <a:endParaRPr lang="ru-RU"/>
        </a:p>
      </dgm:t>
    </dgm:pt>
    <dgm:pt modelId="{C3C81409-4BDA-46F8-8961-79E4E4123E94}">
      <dgm:prSet phldrT="[Текст]"/>
      <dgm:spPr/>
      <dgm:t>
        <a:bodyPr/>
        <a:lstStyle/>
        <a:p>
          <a:r>
            <a:rPr lang="ru-RU" dirty="0"/>
            <a:t>Игровой зал</a:t>
          </a:r>
        </a:p>
      </dgm:t>
    </dgm:pt>
    <dgm:pt modelId="{C31691FE-C57C-440A-8E78-A298EEACDBEC}" type="parTrans" cxnId="{CC919408-0CAA-4977-9E7D-9A58FF6E3182}">
      <dgm:prSet/>
      <dgm:spPr/>
      <dgm:t>
        <a:bodyPr/>
        <a:lstStyle/>
        <a:p>
          <a:endParaRPr lang="ru-RU"/>
        </a:p>
      </dgm:t>
    </dgm:pt>
    <dgm:pt modelId="{D8111A67-AD45-412A-851D-ABA228010168}" type="sibTrans" cxnId="{CC919408-0CAA-4977-9E7D-9A58FF6E3182}">
      <dgm:prSet/>
      <dgm:spPr/>
      <dgm:t>
        <a:bodyPr/>
        <a:lstStyle/>
        <a:p>
          <a:endParaRPr lang="ru-RU"/>
        </a:p>
      </dgm:t>
    </dgm:pt>
    <dgm:pt modelId="{1C86CCBA-7CB3-4955-B5F9-389962EBE5D9}">
      <dgm:prSet phldrT="[Текст]"/>
      <dgm:spPr/>
      <dgm:t>
        <a:bodyPr/>
        <a:lstStyle/>
        <a:p>
          <a:r>
            <a:rPr lang="en-US" dirty="0"/>
            <a:t>Nexus Core</a:t>
          </a:r>
          <a:endParaRPr lang="ru-RU" dirty="0"/>
        </a:p>
      </dgm:t>
    </dgm:pt>
    <dgm:pt modelId="{9602BF4C-47F7-4A35-A082-243ED617A6BF}" type="parTrans" cxnId="{55D2C867-A124-4A25-9EEF-75D18D168C21}">
      <dgm:prSet/>
      <dgm:spPr/>
      <dgm:t>
        <a:bodyPr/>
        <a:lstStyle/>
        <a:p>
          <a:endParaRPr lang="ru-RU"/>
        </a:p>
      </dgm:t>
    </dgm:pt>
    <dgm:pt modelId="{00812B85-7E75-4D6F-B6C5-C4C237E77FE0}" type="sibTrans" cxnId="{55D2C867-A124-4A25-9EEF-75D18D168C21}">
      <dgm:prSet/>
      <dgm:spPr/>
      <dgm:t>
        <a:bodyPr/>
        <a:lstStyle/>
        <a:p>
          <a:endParaRPr lang="ru-RU"/>
        </a:p>
      </dgm:t>
    </dgm:pt>
    <dgm:pt modelId="{6E8B1C06-96C1-4818-A3E6-EF3157CD90BC}">
      <dgm:prSet phldrT="[Текст]"/>
      <dgm:spPr/>
      <dgm:t>
        <a:bodyPr/>
        <a:lstStyle/>
        <a:p>
          <a:r>
            <a:rPr lang="ru-RU" dirty="0"/>
            <a:t>Администрация</a:t>
          </a:r>
        </a:p>
      </dgm:t>
    </dgm:pt>
    <dgm:pt modelId="{77CEACB8-33F8-4B06-9EE8-BEE7607E4A5D}" type="parTrans" cxnId="{9D5455BC-F019-43B7-A5B7-E8331A5094DE}">
      <dgm:prSet/>
      <dgm:spPr/>
      <dgm:t>
        <a:bodyPr/>
        <a:lstStyle/>
        <a:p>
          <a:endParaRPr lang="ru-RU"/>
        </a:p>
      </dgm:t>
    </dgm:pt>
    <dgm:pt modelId="{4D582225-B654-4A1F-8461-84B7BB53C5BF}" type="sibTrans" cxnId="{9D5455BC-F019-43B7-A5B7-E8331A5094DE}">
      <dgm:prSet/>
      <dgm:spPr/>
      <dgm:t>
        <a:bodyPr/>
        <a:lstStyle/>
        <a:p>
          <a:endParaRPr lang="ru-RU"/>
        </a:p>
      </dgm:t>
    </dgm:pt>
    <dgm:pt modelId="{92719334-99EE-4AD9-8A7A-25E4884F136D}">
      <dgm:prSet phldrT="[Текст]"/>
      <dgm:spPr/>
      <dgm:t>
        <a:bodyPr/>
        <a:lstStyle/>
        <a:p>
          <a:r>
            <a:rPr lang="ru-RU" dirty="0"/>
            <a:t>Технический отдел</a:t>
          </a:r>
        </a:p>
      </dgm:t>
    </dgm:pt>
    <dgm:pt modelId="{02FDFDEA-1B69-434A-8D2C-C265BBAC23B0}" type="parTrans" cxnId="{379A8DA0-EBAA-4FEF-9A43-62188AA1FDC8}">
      <dgm:prSet/>
      <dgm:spPr/>
      <dgm:t>
        <a:bodyPr/>
        <a:lstStyle/>
        <a:p>
          <a:endParaRPr lang="ru-RU"/>
        </a:p>
      </dgm:t>
    </dgm:pt>
    <dgm:pt modelId="{357C5EFA-EA01-4176-B5C5-2292D263C622}" type="sibTrans" cxnId="{379A8DA0-EBAA-4FEF-9A43-62188AA1FDC8}">
      <dgm:prSet/>
      <dgm:spPr/>
      <dgm:t>
        <a:bodyPr/>
        <a:lstStyle/>
        <a:p>
          <a:endParaRPr lang="ru-RU"/>
        </a:p>
      </dgm:t>
    </dgm:pt>
    <dgm:pt modelId="{EB8D4CAC-C1DA-4F31-9447-AC6537C9C356}">
      <dgm:prSet phldrT="[Текст]"/>
      <dgm:spPr/>
      <dgm:t>
        <a:bodyPr/>
        <a:lstStyle/>
        <a:p>
          <a:r>
            <a:rPr lang="ru-RU" dirty="0"/>
            <a:t>Отдел ИБ</a:t>
          </a:r>
        </a:p>
      </dgm:t>
    </dgm:pt>
    <dgm:pt modelId="{AECFDA56-13F7-4296-80C4-6ACEAD15C389}" type="parTrans" cxnId="{01905BEA-8BB3-46FE-8139-8E0CD9FC899C}">
      <dgm:prSet/>
      <dgm:spPr/>
      <dgm:t>
        <a:bodyPr/>
        <a:lstStyle/>
        <a:p>
          <a:endParaRPr lang="ru-RU"/>
        </a:p>
      </dgm:t>
    </dgm:pt>
    <dgm:pt modelId="{C55EC892-1ED1-4998-97BF-D13EDEFD093E}" type="sibTrans" cxnId="{01905BEA-8BB3-46FE-8139-8E0CD9FC899C}">
      <dgm:prSet/>
      <dgm:spPr/>
      <dgm:t>
        <a:bodyPr/>
        <a:lstStyle/>
        <a:p>
          <a:endParaRPr lang="ru-RU"/>
        </a:p>
      </dgm:t>
    </dgm:pt>
    <dgm:pt modelId="{F9C35614-8136-42AF-A5BB-FB76A7A23161}">
      <dgm:prSet phldrT="[Текст]"/>
      <dgm:spPr/>
      <dgm:t>
        <a:bodyPr/>
        <a:lstStyle/>
        <a:p>
          <a:r>
            <a:rPr lang="ru-RU" dirty="0"/>
            <a:t>Бухгалтерия</a:t>
          </a:r>
        </a:p>
      </dgm:t>
    </dgm:pt>
    <dgm:pt modelId="{E8118724-8FC0-476E-87FA-1F86DF23FF61}" type="parTrans" cxnId="{294B732C-74BA-4F25-9D0A-4561E98549DA}">
      <dgm:prSet/>
      <dgm:spPr/>
      <dgm:t>
        <a:bodyPr/>
        <a:lstStyle/>
        <a:p>
          <a:endParaRPr lang="ru-RU"/>
        </a:p>
      </dgm:t>
    </dgm:pt>
    <dgm:pt modelId="{CF175F9F-4669-42BC-BA58-F3C3077E23A6}" type="sibTrans" cxnId="{294B732C-74BA-4F25-9D0A-4561E98549DA}">
      <dgm:prSet/>
      <dgm:spPr/>
      <dgm:t>
        <a:bodyPr/>
        <a:lstStyle/>
        <a:p>
          <a:endParaRPr lang="ru-RU"/>
        </a:p>
      </dgm:t>
    </dgm:pt>
    <dgm:pt modelId="{C0F810E3-FEAC-4706-82E3-46AEB4BE806F}">
      <dgm:prSet phldrT="[Текст]"/>
      <dgm:spPr/>
      <dgm:t>
        <a:bodyPr/>
        <a:lstStyle/>
        <a:p>
          <a:r>
            <a:rPr lang="ru-RU" dirty="0"/>
            <a:t>Отдел мероприятий</a:t>
          </a:r>
        </a:p>
      </dgm:t>
    </dgm:pt>
    <dgm:pt modelId="{E0443B58-60A4-479E-BB0E-96C738EA0DCA}" type="parTrans" cxnId="{53C2F82C-DFC4-494B-ACB8-4D58762B5F6B}">
      <dgm:prSet/>
      <dgm:spPr/>
      <dgm:t>
        <a:bodyPr/>
        <a:lstStyle/>
        <a:p>
          <a:endParaRPr lang="ru-RU"/>
        </a:p>
      </dgm:t>
    </dgm:pt>
    <dgm:pt modelId="{C530EDB3-907D-4EE1-A87B-71B1C35A0648}" type="sibTrans" cxnId="{53C2F82C-DFC4-494B-ACB8-4D58762B5F6B}">
      <dgm:prSet/>
      <dgm:spPr/>
      <dgm:t>
        <a:bodyPr/>
        <a:lstStyle/>
        <a:p>
          <a:endParaRPr lang="ru-RU"/>
        </a:p>
      </dgm:t>
    </dgm:pt>
    <dgm:pt modelId="{FF94BA9E-4F3F-41F3-8FBF-AA3AF8521DA7}" type="pres">
      <dgm:prSet presAssocID="{C9542561-5D57-465F-8EF2-6C45B46BA8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18A0C7-861C-4F49-870B-12B7FE17FB1B}" type="pres">
      <dgm:prSet presAssocID="{1C86CCBA-7CB3-4955-B5F9-389962EBE5D9}" presName="hierRoot1" presStyleCnt="0">
        <dgm:presLayoutVars>
          <dgm:hierBranch val="init"/>
        </dgm:presLayoutVars>
      </dgm:prSet>
      <dgm:spPr/>
    </dgm:pt>
    <dgm:pt modelId="{D479AFA0-7E5B-40D0-9B57-E492C22B58A8}" type="pres">
      <dgm:prSet presAssocID="{1C86CCBA-7CB3-4955-B5F9-389962EBE5D9}" presName="rootComposite1" presStyleCnt="0"/>
      <dgm:spPr/>
    </dgm:pt>
    <dgm:pt modelId="{6E8D9AFA-A167-4E21-876E-8CF27D992C41}" type="pres">
      <dgm:prSet presAssocID="{1C86CCBA-7CB3-4955-B5F9-389962EBE5D9}" presName="rootText1" presStyleLbl="node0" presStyleIdx="0" presStyleCnt="1">
        <dgm:presLayoutVars>
          <dgm:chPref val="3"/>
        </dgm:presLayoutVars>
      </dgm:prSet>
      <dgm:spPr/>
    </dgm:pt>
    <dgm:pt modelId="{E587354D-0AAB-423D-A476-7C0CA175BAE3}" type="pres">
      <dgm:prSet presAssocID="{1C86CCBA-7CB3-4955-B5F9-389962EBE5D9}" presName="rootConnector1" presStyleLbl="node1" presStyleIdx="0" presStyleCnt="0"/>
      <dgm:spPr/>
    </dgm:pt>
    <dgm:pt modelId="{F61A6C9B-817E-4D34-A266-4E2791684BE3}" type="pres">
      <dgm:prSet presAssocID="{1C86CCBA-7CB3-4955-B5F9-389962EBE5D9}" presName="hierChild2" presStyleCnt="0"/>
      <dgm:spPr/>
    </dgm:pt>
    <dgm:pt modelId="{288D33AB-1D5B-4F22-8037-CA64F6301ACD}" type="pres">
      <dgm:prSet presAssocID="{14E244BC-6CE2-4383-A0FA-8301B05C87FB}" presName="Name64" presStyleLbl="parChTrans1D2" presStyleIdx="0" presStyleCnt="2"/>
      <dgm:spPr/>
    </dgm:pt>
    <dgm:pt modelId="{E8424488-038B-40A5-B706-CB42CE277575}" type="pres">
      <dgm:prSet presAssocID="{91CE446B-DE98-40CB-9598-085793B7E6C5}" presName="hierRoot2" presStyleCnt="0">
        <dgm:presLayoutVars>
          <dgm:hierBranch val="init"/>
        </dgm:presLayoutVars>
      </dgm:prSet>
      <dgm:spPr/>
    </dgm:pt>
    <dgm:pt modelId="{FC774F59-2096-4768-B44F-0C0BBE95B014}" type="pres">
      <dgm:prSet presAssocID="{91CE446B-DE98-40CB-9598-085793B7E6C5}" presName="rootComposite" presStyleCnt="0"/>
      <dgm:spPr/>
    </dgm:pt>
    <dgm:pt modelId="{1125D468-CDB0-44EC-9721-51270555B794}" type="pres">
      <dgm:prSet presAssocID="{91CE446B-DE98-40CB-9598-085793B7E6C5}" presName="rootText" presStyleLbl="node2" presStyleIdx="0" presStyleCnt="2">
        <dgm:presLayoutVars>
          <dgm:chPref val="3"/>
        </dgm:presLayoutVars>
      </dgm:prSet>
      <dgm:spPr/>
    </dgm:pt>
    <dgm:pt modelId="{FEB0A871-A15E-416A-A8E9-DDF65E3092C1}" type="pres">
      <dgm:prSet presAssocID="{91CE446B-DE98-40CB-9598-085793B7E6C5}" presName="rootConnector" presStyleLbl="node2" presStyleIdx="0" presStyleCnt="2"/>
      <dgm:spPr/>
    </dgm:pt>
    <dgm:pt modelId="{59576C6D-1F31-4EF6-978D-7BEC85C68878}" type="pres">
      <dgm:prSet presAssocID="{91CE446B-DE98-40CB-9598-085793B7E6C5}" presName="hierChild4" presStyleCnt="0"/>
      <dgm:spPr/>
    </dgm:pt>
    <dgm:pt modelId="{D4102967-8B41-4C15-B697-579939A12CD9}" type="pres">
      <dgm:prSet presAssocID="{CEA948F6-16A5-4BFC-9E87-F380432CEF29}" presName="Name64" presStyleLbl="parChTrans1D3" presStyleIdx="0" presStyleCnt="12"/>
      <dgm:spPr/>
    </dgm:pt>
    <dgm:pt modelId="{5141209D-4575-44AC-B097-26F560DD5A15}" type="pres">
      <dgm:prSet presAssocID="{5D9AA378-3B82-4F8D-85F3-FD4C516FB9FF}" presName="hierRoot2" presStyleCnt="0">
        <dgm:presLayoutVars>
          <dgm:hierBranch val="init"/>
        </dgm:presLayoutVars>
      </dgm:prSet>
      <dgm:spPr/>
    </dgm:pt>
    <dgm:pt modelId="{B894BE45-7CA3-400B-9A74-835092AE3D19}" type="pres">
      <dgm:prSet presAssocID="{5D9AA378-3B82-4F8D-85F3-FD4C516FB9FF}" presName="rootComposite" presStyleCnt="0"/>
      <dgm:spPr/>
    </dgm:pt>
    <dgm:pt modelId="{DC821F9F-5D1A-451D-A576-AF70DAEF54E0}" type="pres">
      <dgm:prSet presAssocID="{5D9AA378-3B82-4F8D-85F3-FD4C516FB9FF}" presName="rootText" presStyleLbl="node3" presStyleIdx="0" presStyleCnt="12">
        <dgm:presLayoutVars>
          <dgm:chPref val="3"/>
        </dgm:presLayoutVars>
      </dgm:prSet>
      <dgm:spPr/>
    </dgm:pt>
    <dgm:pt modelId="{BCD4A8E9-C2BD-44A1-BAA0-BBB92317C16F}" type="pres">
      <dgm:prSet presAssocID="{5D9AA378-3B82-4F8D-85F3-FD4C516FB9FF}" presName="rootConnector" presStyleLbl="node3" presStyleIdx="0" presStyleCnt="12"/>
      <dgm:spPr/>
    </dgm:pt>
    <dgm:pt modelId="{5BBAC671-C5AC-4B81-8F28-A78C3B927E28}" type="pres">
      <dgm:prSet presAssocID="{5D9AA378-3B82-4F8D-85F3-FD4C516FB9FF}" presName="hierChild4" presStyleCnt="0"/>
      <dgm:spPr/>
    </dgm:pt>
    <dgm:pt modelId="{244BFEB6-525B-4C15-9067-CAD6BAAD0824}" type="pres">
      <dgm:prSet presAssocID="{5D9AA378-3B82-4F8D-85F3-FD4C516FB9FF}" presName="hierChild5" presStyleCnt="0"/>
      <dgm:spPr/>
    </dgm:pt>
    <dgm:pt modelId="{87A2447E-4B81-43AD-A1A2-764A95242FCB}" type="pres">
      <dgm:prSet presAssocID="{D858D2DE-2C56-4639-8C8E-E5383AEB236A}" presName="Name64" presStyleLbl="parChTrans1D3" presStyleIdx="1" presStyleCnt="12"/>
      <dgm:spPr/>
    </dgm:pt>
    <dgm:pt modelId="{DC101DEE-2379-4D0D-ABD1-1415E2EAD55F}" type="pres">
      <dgm:prSet presAssocID="{2AE6BAEF-0001-4F72-B1BE-1E678C4B27C7}" presName="hierRoot2" presStyleCnt="0">
        <dgm:presLayoutVars>
          <dgm:hierBranch val="init"/>
        </dgm:presLayoutVars>
      </dgm:prSet>
      <dgm:spPr/>
    </dgm:pt>
    <dgm:pt modelId="{CB25588A-144A-4BCB-986C-45D757A4E022}" type="pres">
      <dgm:prSet presAssocID="{2AE6BAEF-0001-4F72-B1BE-1E678C4B27C7}" presName="rootComposite" presStyleCnt="0"/>
      <dgm:spPr/>
    </dgm:pt>
    <dgm:pt modelId="{A468B80F-8DF7-42C8-8531-BD4E9ECB1902}" type="pres">
      <dgm:prSet presAssocID="{2AE6BAEF-0001-4F72-B1BE-1E678C4B27C7}" presName="rootText" presStyleLbl="node3" presStyleIdx="1" presStyleCnt="12">
        <dgm:presLayoutVars>
          <dgm:chPref val="3"/>
        </dgm:presLayoutVars>
      </dgm:prSet>
      <dgm:spPr/>
    </dgm:pt>
    <dgm:pt modelId="{9FF0C9A7-14B2-46D8-BACB-9517991DA0FA}" type="pres">
      <dgm:prSet presAssocID="{2AE6BAEF-0001-4F72-B1BE-1E678C4B27C7}" presName="rootConnector" presStyleLbl="node3" presStyleIdx="1" presStyleCnt="12"/>
      <dgm:spPr/>
    </dgm:pt>
    <dgm:pt modelId="{C4A6DD1A-2598-49CC-9AD3-738815CACB2D}" type="pres">
      <dgm:prSet presAssocID="{2AE6BAEF-0001-4F72-B1BE-1E678C4B27C7}" presName="hierChild4" presStyleCnt="0"/>
      <dgm:spPr/>
    </dgm:pt>
    <dgm:pt modelId="{5586FB54-9CD4-4665-95FE-3559E33EFC2D}" type="pres">
      <dgm:prSet presAssocID="{2AE6BAEF-0001-4F72-B1BE-1E678C4B27C7}" presName="hierChild5" presStyleCnt="0"/>
      <dgm:spPr/>
    </dgm:pt>
    <dgm:pt modelId="{0217A8A5-22B5-4515-92F5-BC861FE4C08B}" type="pres">
      <dgm:prSet presAssocID="{03500EF4-A2AF-4040-9EB3-5D1F87056D20}" presName="Name64" presStyleLbl="parChTrans1D3" presStyleIdx="2" presStyleCnt="12"/>
      <dgm:spPr/>
    </dgm:pt>
    <dgm:pt modelId="{2DD9E3F9-0818-433F-9923-207DD758F60D}" type="pres">
      <dgm:prSet presAssocID="{1BA99749-90EE-453E-8500-D59DFAE1CF13}" presName="hierRoot2" presStyleCnt="0">
        <dgm:presLayoutVars>
          <dgm:hierBranch val="init"/>
        </dgm:presLayoutVars>
      </dgm:prSet>
      <dgm:spPr/>
    </dgm:pt>
    <dgm:pt modelId="{E0D5ED64-36AD-4542-8C20-E19986456DCA}" type="pres">
      <dgm:prSet presAssocID="{1BA99749-90EE-453E-8500-D59DFAE1CF13}" presName="rootComposite" presStyleCnt="0"/>
      <dgm:spPr/>
    </dgm:pt>
    <dgm:pt modelId="{C5C6BFE7-B0A5-4887-A562-7346F8087EA4}" type="pres">
      <dgm:prSet presAssocID="{1BA99749-90EE-453E-8500-D59DFAE1CF13}" presName="rootText" presStyleLbl="node3" presStyleIdx="2" presStyleCnt="12">
        <dgm:presLayoutVars>
          <dgm:chPref val="3"/>
        </dgm:presLayoutVars>
      </dgm:prSet>
      <dgm:spPr/>
    </dgm:pt>
    <dgm:pt modelId="{54BDB167-7684-42AA-AED3-7664FA166945}" type="pres">
      <dgm:prSet presAssocID="{1BA99749-90EE-453E-8500-D59DFAE1CF13}" presName="rootConnector" presStyleLbl="node3" presStyleIdx="2" presStyleCnt="12"/>
      <dgm:spPr/>
    </dgm:pt>
    <dgm:pt modelId="{4908EAAE-1426-4708-A33B-C0FBE594B557}" type="pres">
      <dgm:prSet presAssocID="{1BA99749-90EE-453E-8500-D59DFAE1CF13}" presName="hierChild4" presStyleCnt="0"/>
      <dgm:spPr/>
    </dgm:pt>
    <dgm:pt modelId="{880B7782-3C48-4493-8164-77D513C5C828}" type="pres">
      <dgm:prSet presAssocID="{1BA99749-90EE-453E-8500-D59DFAE1CF13}" presName="hierChild5" presStyleCnt="0"/>
      <dgm:spPr/>
    </dgm:pt>
    <dgm:pt modelId="{34D29ADA-EB9E-4363-896E-2EF8242A0643}" type="pres">
      <dgm:prSet presAssocID="{ABB130C4-F4BA-461B-B718-8CE2520E1D32}" presName="Name64" presStyleLbl="parChTrans1D3" presStyleIdx="3" presStyleCnt="12"/>
      <dgm:spPr/>
    </dgm:pt>
    <dgm:pt modelId="{5D13CE01-12C8-49C6-86ED-E884903A06EE}" type="pres">
      <dgm:prSet presAssocID="{549E08B8-ED6F-48DA-9F84-E6790F65E6C9}" presName="hierRoot2" presStyleCnt="0">
        <dgm:presLayoutVars>
          <dgm:hierBranch val="init"/>
        </dgm:presLayoutVars>
      </dgm:prSet>
      <dgm:spPr/>
    </dgm:pt>
    <dgm:pt modelId="{5A724383-32DA-49D3-A6DD-36EDC38BC7D3}" type="pres">
      <dgm:prSet presAssocID="{549E08B8-ED6F-48DA-9F84-E6790F65E6C9}" presName="rootComposite" presStyleCnt="0"/>
      <dgm:spPr/>
    </dgm:pt>
    <dgm:pt modelId="{84ADF891-90C5-4A05-A362-AD93B317CD46}" type="pres">
      <dgm:prSet presAssocID="{549E08B8-ED6F-48DA-9F84-E6790F65E6C9}" presName="rootText" presStyleLbl="node3" presStyleIdx="3" presStyleCnt="12">
        <dgm:presLayoutVars>
          <dgm:chPref val="3"/>
        </dgm:presLayoutVars>
      </dgm:prSet>
      <dgm:spPr/>
    </dgm:pt>
    <dgm:pt modelId="{8F973C9C-D457-4D9E-9D23-EF29D46E9819}" type="pres">
      <dgm:prSet presAssocID="{549E08B8-ED6F-48DA-9F84-E6790F65E6C9}" presName="rootConnector" presStyleLbl="node3" presStyleIdx="3" presStyleCnt="12"/>
      <dgm:spPr/>
    </dgm:pt>
    <dgm:pt modelId="{FF84AFE9-C8F0-4D62-97B7-630E6DABB613}" type="pres">
      <dgm:prSet presAssocID="{549E08B8-ED6F-48DA-9F84-E6790F65E6C9}" presName="hierChild4" presStyleCnt="0"/>
      <dgm:spPr/>
    </dgm:pt>
    <dgm:pt modelId="{AF7D0F42-7D00-4EB4-8BE3-6505F9D9C3D2}" type="pres">
      <dgm:prSet presAssocID="{549E08B8-ED6F-48DA-9F84-E6790F65E6C9}" presName="hierChild5" presStyleCnt="0"/>
      <dgm:spPr/>
    </dgm:pt>
    <dgm:pt modelId="{59595648-1F0D-44D0-AD07-4C2424F393EE}" type="pres">
      <dgm:prSet presAssocID="{A731A9F2-33E6-454D-A97A-C2A970256267}" presName="Name64" presStyleLbl="parChTrans1D3" presStyleIdx="4" presStyleCnt="12"/>
      <dgm:spPr/>
    </dgm:pt>
    <dgm:pt modelId="{A09DC901-A8CC-43CF-9455-9ECB5FB41D63}" type="pres">
      <dgm:prSet presAssocID="{00898A13-21F7-4682-AD45-D1BC4C8F450E}" presName="hierRoot2" presStyleCnt="0">
        <dgm:presLayoutVars>
          <dgm:hierBranch val="init"/>
        </dgm:presLayoutVars>
      </dgm:prSet>
      <dgm:spPr/>
    </dgm:pt>
    <dgm:pt modelId="{4509F2AE-0599-44DC-A2D0-BA983A57837A}" type="pres">
      <dgm:prSet presAssocID="{00898A13-21F7-4682-AD45-D1BC4C8F450E}" presName="rootComposite" presStyleCnt="0"/>
      <dgm:spPr/>
    </dgm:pt>
    <dgm:pt modelId="{E41D46B9-8C9C-4678-9DF7-83FC605799A0}" type="pres">
      <dgm:prSet presAssocID="{00898A13-21F7-4682-AD45-D1BC4C8F450E}" presName="rootText" presStyleLbl="node3" presStyleIdx="4" presStyleCnt="12">
        <dgm:presLayoutVars>
          <dgm:chPref val="3"/>
        </dgm:presLayoutVars>
      </dgm:prSet>
      <dgm:spPr/>
    </dgm:pt>
    <dgm:pt modelId="{4482EEFC-6B1E-4483-AD07-FAB7982B3E93}" type="pres">
      <dgm:prSet presAssocID="{00898A13-21F7-4682-AD45-D1BC4C8F450E}" presName="rootConnector" presStyleLbl="node3" presStyleIdx="4" presStyleCnt="12"/>
      <dgm:spPr/>
    </dgm:pt>
    <dgm:pt modelId="{AB5E03E6-F94D-4197-AAA1-3E30626E870F}" type="pres">
      <dgm:prSet presAssocID="{00898A13-21F7-4682-AD45-D1BC4C8F450E}" presName="hierChild4" presStyleCnt="0"/>
      <dgm:spPr/>
    </dgm:pt>
    <dgm:pt modelId="{9B247AE7-B217-4538-9FC0-F1C481D1A8ED}" type="pres">
      <dgm:prSet presAssocID="{00898A13-21F7-4682-AD45-D1BC4C8F450E}" presName="hierChild5" presStyleCnt="0"/>
      <dgm:spPr/>
    </dgm:pt>
    <dgm:pt modelId="{034D8B57-1663-4026-9A4A-8E4B77A55182}" type="pres">
      <dgm:prSet presAssocID="{FD755EC4-A80C-4C20-A595-75B9683FD62E}" presName="Name64" presStyleLbl="parChTrans1D3" presStyleIdx="5" presStyleCnt="12"/>
      <dgm:spPr/>
    </dgm:pt>
    <dgm:pt modelId="{9BCE92B7-6A69-4507-985F-85C4A5D2B269}" type="pres">
      <dgm:prSet presAssocID="{372E3123-C081-4429-B0DD-97D6B7A9AF6E}" presName="hierRoot2" presStyleCnt="0">
        <dgm:presLayoutVars>
          <dgm:hierBranch val="init"/>
        </dgm:presLayoutVars>
      </dgm:prSet>
      <dgm:spPr/>
    </dgm:pt>
    <dgm:pt modelId="{DBE5EC65-9B68-4EF0-96BF-4CCD9EF9ED3F}" type="pres">
      <dgm:prSet presAssocID="{372E3123-C081-4429-B0DD-97D6B7A9AF6E}" presName="rootComposite" presStyleCnt="0"/>
      <dgm:spPr/>
    </dgm:pt>
    <dgm:pt modelId="{5FA3E556-3955-46A5-80FF-9198F3BDAB66}" type="pres">
      <dgm:prSet presAssocID="{372E3123-C081-4429-B0DD-97D6B7A9AF6E}" presName="rootText" presStyleLbl="node3" presStyleIdx="5" presStyleCnt="12">
        <dgm:presLayoutVars>
          <dgm:chPref val="3"/>
        </dgm:presLayoutVars>
      </dgm:prSet>
      <dgm:spPr/>
    </dgm:pt>
    <dgm:pt modelId="{4F060391-8590-432F-8015-71896B41CF0C}" type="pres">
      <dgm:prSet presAssocID="{372E3123-C081-4429-B0DD-97D6B7A9AF6E}" presName="rootConnector" presStyleLbl="node3" presStyleIdx="5" presStyleCnt="12"/>
      <dgm:spPr/>
    </dgm:pt>
    <dgm:pt modelId="{8FB6AD2F-179C-4DE0-A091-E0C4E166805D}" type="pres">
      <dgm:prSet presAssocID="{372E3123-C081-4429-B0DD-97D6B7A9AF6E}" presName="hierChild4" presStyleCnt="0"/>
      <dgm:spPr/>
    </dgm:pt>
    <dgm:pt modelId="{A7C95016-0331-4B63-833C-4216C6D6D2F1}" type="pres">
      <dgm:prSet presAssocID="{372E3123-C081-4429-B0DD-97D6B7A9AF6E}" presName="hierChild5" presStyleCnt="0"/>
      <dgm:spPr/>
    </dgm:pt>
    <dgm:pt modelId="{EA839075-6E32-4536-8A0F-5067EC0E5E62}" type="pres">
      <dgm:prSet presAssocID="{E0443B58-60A4-479E-BB0E-96C738EA0DCA}" presName="Name64" presStyleLbl="parChTrans1D3" presStyleIdx="6" presStyleCnt="12"/>
      <dgm:spPr/>
    </dgm:pt>
    <dgm:pt modelId="{AA84160D-0288-48FE-8C56-FC25DD9D7B38}" type="pres">
      <dgm:prSet presAssocID="{C0F810E3-FEAC-4706-82E3-46AEB4BE806F}" presName="hierRoot2" presStyleCnt="0">
        <dgm:presLayoutVars>
          <dgm:hierBranch val="init"/>
        </dgm:presLayoutVars>
      </dgm:prSet>
      <dgm:spPr/>
    </dgm:pt>
    <dgm:pt modelId="{85C3C841-41CB-4FF6-8955-0E393FC3F2B3}" type="pres">
      <dgm:prSet presAssocID="{C0F810E3-FEAC-4706-82E3-46AEB4BE806F}" presName="rootComposite" presStyleCnt="0"/>
      <dgm:spPr/>
    </dgm:pt>
    <dgm:pt modelId="{56AFC811-4A03-4A53-B40F-5BC83A41BC95}" type="pres">
      <dgm:prSet presAssocID="{C0F810E3-FEAC-4706-82E3-46AEB4BE806F}" presName="rootText" presStyleLbl="node3" presStyleIdx="6" presStyleCnt="12">
        <dgm:presLayoutVars>
          <dgm:chPref val="3"/>
        </dgm:presLayoutVars>
      </dgm:prSet>
      <dgm:spPr/>
    </dgm:pt>
    <dgm:pt modelId="{C147080C-13C5-4CAD-87A5-E7F500C19955}" type="pres">
      <dgm:prSet presAssocID="{C0F810E3-FEAC-4706-82E3-46AEB4BE806F}" presName="rootConnector" presStyleLbl="node3" presStyleIdx="6" presStyleCnt="12"/>
      <dgm:spPr/>
    </dgm:pt>
    <dgm:pt modelId="{B518CCD0-19E4-4A46-9A46-5F3C7F0954C0}" type="pres">
      <dgm:prSet presAssocID="{C0F810E3-FEAC-4706-82E3-46AEB4BE806F}" presName="hierChild4" presStyleCnt="0"/>
      <dgm:spPr/>
    </dgm:pt>
    <dgm:pt modelId="{015FD887-63A1-4E58-92FF-A29AC7EB84CD}" type="pres">
      <dgm:prSet presAssocID="{C0F810E3-FEAC-4706-82E3-46AEB4BE806F}" presName="hierChild5" presStyleCnt="0"/>
      <dgm:spPr/>
    </dgm:pt>
    <dgm:pt modelId="{30B590EA-7DD6-4B62-AF4C-C21118E88B2B}" type="pres">
      <dgm:prSet presAssocID="{91CE446B-DE98-40CB-9598-085793B7E6C5}" presName="hierChild5" presStyleCnt="0"/>
      <dgm:spPr/>
    </dgm:pt>
    <dgm:pt modelId="{17199EC6-1D79-4948-B592-189CFAA2E58B}" type="pres">
      <dgm:prSet presAssocID="{BD1283F6-1578-4C32-8E4F-7059DB43DD89}" presName="Name64" presStyleLbl="parChTrans1D2" presStyleIdx="1" presStyleCnt="2"/>
      <dgm:spPr/>
    </dgm:pt>
    <dgm:pt modelId="{A9548DD0-0909-417A-B9B4-BC94D5DD4AC9}" type="pres">
      <dgm:prSet presAssocID="{82BAE395-E197-450D-A39D-D7CBDEA2C4D6}" presName="hierRoot2" presStyleCnt="0">
        <dgm:presLayoutVars>
          <dgm:hierBranch val="init"/>
        </dgm:presLayoutVars>
      </dgm:prSet>
      <dgm:spPr/>
    </dgm:pt>
    <dgm:pt modelId="{2CDDC08D-15E2-4476-9C4C-101292090A7D}" type="pres">
      <dgm:prSet presAssocID="{82BAE395-E197-450D-A39D-D7CBDEA2C4D6}" presName="rootComposite" presStyleCnt="0"/>
      <dgm:spPr/>
    </dgm:pt>
    <dgm:pt modelId="{9FFE6197-E379-4539-8C06-4412DF70EE03}" type="pres">
      <dgm:prSet presAssocID="{82BAE395-E197-450D-A39D-D7CBDEA2C4D6}" presName="rootText" presStyleLbl="node2" presStyleIdx="1" presStyleCnt="2">
        <dgm:presLayoutVars>
          <dgm:chPref val="3"/>
        </dgm:presLayoutVars>
      </dgm:prSet>
      <dgm:spPr/>
    </dgm:pt>
    <dgm:pt modelId="{8185C9AC-FAEA-40E3-AC22-E5222479C86A}" type="pres">
      <dgm:prSet presAssocID="{82BAE395-E197-450D-A39D-D7CBDEA2C4D6}" presName="rootConnector" presStyleLbl="node2" presStyleIdx="1" presStyleCnt="2"/>
      <dgm:spPr/>
    </dgm:pt>
    <dgm:pt modelId="{65B6C0E5-4927-4F00-8E88-2369102382DB}" type="pres">
      <dgm:prSet presAssocID="{82BAE395-E197-450D-A39D-D7CBDEA2C4D6}" presName="hierChild4" presStyleCnt="0"/>
      <dgm:spPr/>
    </dgm:pt>
    <dgm:pt modelId="{83A73136-7B17-49C1-9CE3-FFCEE581FFC7}" type="pres">
      <dgm:prSet presAssocID="{C31691FE-C57C-440A-8E78-A298EEACDBEC}" presName="Name64" presStyleLbl="parChTrans1D3" presStyleIdx="7" presStyleCnt="12"/>
      <dgm:spPr/>
    </dgm:pt>
    <dgm:pt modelId="{422A0B3C-FE0D-48D0-8A2E-80A5AB2DFEB3}" type="pres">
      <dgm:prSet presAssocID="{C3C81409-4BDA-46F8-8961-79E4E4123E94}" presName="hierRoot2" presStyleCnt="0">
        <dgm:presLayoutVars>
          <dgm:hierBranch val="init"/>
        </dgm:presLayoutVars>
      </dgm:prSet>
      <dgm:spPr/>
    </dgm:pt>
    <dgm:pt modelId="{2BE78FEC-82BA-4229-A005-F0D81C4BD88D}" type="pres">
      <dgm:prSet presAssocID="{C3C81409-4BDA-46F8-8961-79E4E4123E94}" presName="rootComposite" presStyleCnt="0"/>
      <dgm:spPr/>
    </dgm:pt>
    <dgm:pt modelId="{7F1EABF1-4B47-43B2-8A84-81C48FE1799B}" type="pres">
      <dgm:prSet presAssocID="{C3C81409-4BDA-46F8-8961-79E4E4123E94}" presName="rootText" presStyleLbl="node3" presStyleIdx="7" presStyleCnt="12">
        <dgm:presLayoutVars>
          <dgm:chPref val="3"/>
        </dgm:presLayoutVars>
      </dgm:prSet>
      <dgm:spPr/>
    </dgm:pt>
    <dgm:pt modelId="{81D7704D-A84C-48FF-B150-09627D42956B}" type="pres">
      <dgm:prSet presAssocID="{C3C81409-4BDA-46F8-8961-79E4E4123E94}" presName="rootConnector" presStyleLbl="node3" presStyleIdx="7" presStyleCnt="12"/>
      <dgm:spPr/>
    </dgm:pt>
    <dgm:pt modelId="{B5FD7052-2F2E-49E4-8BA1-E8602872D321}" type="pres">
      <dgm:prSet presAssocID="{C3C81409-4BDA-46F8-8961-79E4E4123E94}" presName="hierChild4" presStyleCnt="0"/>
      <dgm:spPr/>
    </dgm:pt>
    <dgm:pt modelId="{76F947DC-FBEA-4BB5-A2AC-83333D774125}" type="pres">
      <dgm:prSet presAssocID="{C3C81409-4BDA-46F8-8961-79E4E4123E94}" presName="hierChild5" presStyleCnt="0"/>
      <dgm:spPr/>
    </dgm:pt>
    <dgm:pt modelId="{793161D2-0A5B-4BAA-A9EE-EF976EC886C0}" type="pres">
      <dgm:prSet presAssocID="{77CEACB8-33F8-4B06-9EE8-BEE7607E4A5D}" presName="Name64" presStyleLbl="parChTrans1D3" presStyleIdx="8" presStyleCnt="12"/>
      <dgm:spPr/>
    </dgm:pt>
    <dgm:pt modelId="{5A8B720D-D53F-41B6-BAE5-CF41DAABEC70}" type="pres">
      <dgm:prSet presAssocID="{6E8B1C06-96C1-4818-A3E6-EF3157CD90BC}" presName="hierRoot2" presStyleCnt="0">
        <dgm:presLayoutVars>
          <dgm:hierBranch val="init"/>
        </dgm:presLayoutVars>
      </dgm:prSet>
      <dgm:spPr/>
    </dgm:pt>
    <dgm:pt modelId="{7C9CBF00-CC23-4572-A783-BFE476040D6A}" type="pres">
      <dgm:prSet presAssocID="{6E8B1C06-96C1-4818-A3E6-EF3157CD90BC}" presName="rootComposite" presStyleCnt="0"/>
      <dgm:spPr/>
    </dgm:pt>
    <dgm:pt modelId="{9F46AD04-2121-462E-B905-03074F7737AF}" type="pres">
      <dgm:prSet presAssocID="{6E8B1C06-96C1-4818-A3E6-EF3157CD90BC}" presName="rootText" presStyleLbl="node3" presStyleIdx="8" presStyleCnt="12">
        <dgm:presLayoutVars>
          <dgm:chPref val="3"/>
        </dgm:presLayoutVars>
      </dgm:prSet>
      <dgm:spPr/>
    </dgm:pt>
    <dgm:pt modelId="{04F6C989-8CC7-4FA5-88E3-EC0EA6A48FF1}" type="pres">
      <dgm:prSet presAssocID="{6E8B1C06-96C1-4818-A3E6-EF3157CD90BC}" presName="rootConnector" presStyleLbl="node3" presStyleIdx="8" presStyleCnt="12"/>
      <dgm:spPr/>
    </dgm:pt>
    <dgm:pt modelId="{43E3E112-689A-41BB-8937-A0FC4DE0CA29}" type="pres">
      <dgm:prSet presAssocID="{6E8B1C06-96C1-4818-A3E6-EF3157CD90BC}" presName="hierChild4" presStyleCnt="0"/>
      <dgm:spPr/>
    </dgm:pt>
    <dgm:pt modelId="{CA4B5FE0-FB2F-4F8A-888E-33A3E7594E33}" type="pres">
      <dgm:prSet presAssocID="{6E8B1C06-96C1-4818-A3E6-EF3157CD90BC}" presName="hierChild5" presStyleCnt="0"/>
      <dgm:spPr/>
    </dgm:pt>
    <dgm:pt modelId="{6A1C8239-13A8-4E05-A0B7-13AB100747DB}" type="pres">
      <dgm:prSet presAssocID="{02FDFDEA-1B69-434A-8D2C-C265BBAC23B0}" presName="Name64" presStyleLbl="parChTrans1D3" presStyleIdx="9" presStyleCnt="12"/>
      <dgm:spPr/>
    </dgm:pt>
    <dgm:pt modelId="{E38225B4-0274-4906-96C0-6B4DBD8BBB1C}" type="pres">
      <dgm:prSet presAssocID="{92719334-99EE-4AD9-8A7A-25E4884F136D}" presName="hierRoot2" presStyleCnt="0">
        <dgm:presLayoutVars>
          <dgm:hierBranch val="init"/>
        </dgm:presLayoutVars>
      </dgm:prSet>
      <dgm:spPr/>
    </dgm:pt>
    <dgm:pt modelId="{F9037EE0-1248-4BF6-870E-5BFE5C327151}" type="pres">
      <dgm:prSet presAssocID="{92719334-99EE-4AD9-8A7A-25E4884F136D}" presName="rootComposite" presStyleCnt="0"/>
      <dgm:spPr/>
    </dgm:pt>
    <dgm:pt modelId="{5DE22B2C-2BDA-45E8-AC80-F0EB87933ADE}" type="pres">
      <dgm:prSet presAssocID="{92719334-99EE-4AD9-8A7A-25E4884F136D}" presName="rootText" presStyleLbl="node3" presStyleIdx="9" presStyleCnt="12">
        <dgm:presLayoutVars>
          <dgm:chPref val="3"/>
        </dgm:presLayoutVars>
      </dgm:prSet>
      <dgm:spPr/>
    </dgm:pt>
    <dgm:pt modelId="{ED2E612E-47F3-4127-B8CA-E40792507DA4}" type="pres">
      <dgm:prSet presAssocID="{92719334-99EE-4AD9-8A7A-25E4884F136D}" presName="rootConnector" presStyleLbl="node3" presStyleIdx="9" presStyleCnt="12"/>
      <dgm:spPr/>
    </dgm:pt>
    <dgm:pt modelId="{283443CB-801C-4FB1-BB21-DB69494E7537}" type="pres">
      <dgm:prSet presAssocID="{92719334-99EE-4AD9-8A7A-25E4884F136D}" presName="hierChild4" presStyleCnt="0"/>
      <dgm:spPr/>
    </dgm:pt>
    <dgm:pt modelId="{4E0677AA-ED6E-4FFD-BFB5-A97892EF6349}" type="pres">
      <dgm:prSet presAssocID="{92719334-99EE-4AD9-8A7A-25E4884F136D}" presName="hierChild5" presStyleCnt="0"/>
      <dgm:spPr/>
    </dgm:pt>
    <dgm:pt modelId="{CF8F7DC4-B5BC-476D-86E0-5BE25D757E69}" type="pres">
      <dgm:prSet presAssocID="{AECFDA56-13F7-4296-80C4-6ACEAD15C389}" presName="Name64" presStyleLbl="parChTrans1D3" presStyleIdx="10" presStyleCnt="12"/>
      <dgm:spPr/>
    </dgm:pt>
    <dgm:pt modelId="{6251720E-2F8A-48E6-9782-00583959A037}" type="pres">
      <dgm:prSet presAssocID="{EB8D4CAC-C1DA-4F31-9447-AC6537C9C356}" presName="hierRoot2" presStyleCnt="0">
        <dgm:presLayoutVars>
          <dgm:hierBranch val="init"/>
        </dgm:presLayoutVars>
      </dgm:prSet>
      <dgm:spPr/>
    </dgm:pt>
    <dgm:pt modelId="{C8E13BFB-FCC2-4C73-B2C7-02139C1E47DA}" type="pres">
      <dgm:prSet presAssocID="{EB8D4CAC-C1DA-4F31-9447-AC6537C9C356}" presName="rootComposite" presStyleCnt="0"/>
      <dgm:spPr/>
    </dgm:pt>
    <dgm:pt modelId="{AC697B1F-16F8-46FB-B44B-041F49092F6C}" type="pres">
      <dgm:prSet presAssocID="{EB8D4CAC-C1DA-4F31-9447-AC6537C9C356}" presName="rootText" presStyleLbl="node3" presStyleIdx="10" presStyleCnt="12">
        <dgm:presLayoutVars>
          <dgm:chPref val="3"/>
        </dgm:presLayoutVars>
      </dgm:prSet>
      <dgm:spPr/>
    </dgm:pt>
    <dgm:pt modelId="{A3FF5F2E-2461-466E-B839-0D7481F1C204}" type="pres">
      <dgm:prSet presAssocID="{EB8D4CAC-C1DA-4F31-9447-AC6537C9C356}" presName="rootConnector" presStyleLbl="node3" presStyleIdx="10" presStyleCnt="12"/>
      <dgm:spPr/>
    </dgm:pt>
    <dgm:pt modelId="{47AF91CA-0103-41F5-9BA5-11C6EBD63670}" type="pres">
      <dgm:prSet presAssocID="{EB8D4CAC-C1DA-4F31-9447-AC6537C9C356}" presName="hierChild4" presStyleCnt="0"/>
      <dgm:spPr/>
    </dgm:pt>
    <dgm:pt modelId="{C6F1662E-6B5F-47E0-8BA9-405B35DD5E8A}" type="pres">
      <dgm:prSet presAssocID="{EB8D4CAC-C1DA-4F31-9447-AC6537C9C356}" presName="hierChild5" presStyleCnt="0"/>
      <dgm:spPr/>
    </dgm:pt>
    <dgm:pt modelId="{A5F694A4-B51D-4363-8E45-E51496CA45C5}" type="pres">
      <dgm:prSet presAssocID="{E8118724-8FC0-476E-87FA-1F86DF23FF61}" presName="Name64" presStyleLbl="parChTrans1D3" presStyleIdx="11" presStyleCnt="12"/>
      <dgm:spPr/>
    </dgm:pt>
    <dgm:pt modelId="{D6B4E603-EDC7-407B-88C5-DE5E43A9FAD3}" type="pres">
      <dgm:prSet presAssocID="{F9C35614-8136-42AF-A5BB-FB76A7A23161}" presName="hierRoot2" presStyleCnt="0">
        <dgm:presLayoutVars>
          <dgm:hierBranch val="init"/>
        </dgm:presLayoutVars>
      </dgm:prSet>
      <dgm:spPr/>
    </dgm:pt>
    <dgm:pt modelId="{71C4F729-92C3-4F5D-8E43-F9A294B312F8}" type="pres">
      <dgm:prSet presAssocID="{F9C35614-8136-42AF-A5BB-FB76A7A23161}" presName="rootComposite" presStyleCnt="0"/>
      <dgm:spPr/>
    </dgm:pt>
    <dgm:pt modelId="{3453C631-84F4-4252-BA96-F20E751535E5}" type="pres">
      <dgm:prSet presAssocID="{F9C35614-8136-42AF-A5BB-FB76A7A23161}" presName="rootText" presStyleLbl="node3" presStyleIdx="11" presStyleCnt="12">
        <dgm:presLayoutVars>
          <dgm:chPref val="3"/>
        </dgm:presLayoutVars>
      </dgm:prSet>
      <dgm:spPr/>
    </dgm:pt>
    <dgm:pt modelId="{965877B1-BB42-4EB5-9D4B-2F5B7F773978}" type="pres">
      <dgm:prSet presAssocID="{F9C35614-8136-42AF-A5BB-FB76A7A23161}" presName="rootConnector" presStyleLbl="node3" presStyleIdx="11" presStyleCnt="12"/>
      <dgm:spPr/>
    </dgm:pt>
    <dgm:pt modelId="{46262A10-6F9A-43CE-B6C1-D4FD1EE58BE4}" type="pres">
      <dgm:prSet presAssocID="{F9C35614-8136-42AF-A5BB-FB76A7A23161}" presName="hierChild4" presStyleCnt="0"/>
      <dgm:spPr/>
    </dgm:pt>
    <dgm:pt modelId="{3229C0DB-E6B7-486F-890E-AB3324BF7BC7}" type="pres">
      <dgm:prSet presAssocID="{F9C35614-8136-42AF-A5BB-FB76A7A23161}" presName="hierChild5" presStyleCnt="0"/>
      <dgm:spPr/>
    </dgm:pt>
    <dgm:pt modelId="{92E4381B-28B6-483C-A77F-DC37A6B8CF80}" type="pres">
      <dgm:prSet presAssocID="{82BAE395-E197-450D-A39D-D7CBDEA2C4D6}" presName="hierChild5" presStyleCnt="0"/>
      <dgm:spPr/>
    </dgm:pt>
    <dgm:pt modelId="{B64AB6CE-DDBB-4BB3-A64D-DBAE6ECCFC1E}" type="pres">
      <dgm:prSet presAssocID="{1C86CCBA-7CB3-4955-B5F9-389962EBE5D9}" presName="hierChild3" presStyleCnt="0"/>
      <dgm:spPr/>
    </dgm:pt>
  </dgm:ptLst>
  <dgm:cxnLst>
    <dgm:cxn modelId="{8CE78D02-17F1-4B46-B264-15DF8BD76C2B}" type="presOf" srcId="{2AE6BAEF-0001-4F72-B1BE-1E678C4B27C7}" destId="{A468B80F-8DF7-42C8-8531-BD4E9ECB1902}" srcOrd="0" destOrd="0" presId="urn:microsoft.com/office/officeart/2009/3/layout/HorizontalOrganizationChart"/>
    <dgm:cxn modelId="{71EB2A06-B62A-4F07-B5E4-03D4A8B191D6}" type="presOf" srcId="{ABB130C4-F4BA-461B-B718-8CE2520E1D32}" destId="{34D29ADA-EB9E-4363-896E-2EF8242A0643}" srcOrd="0" destOrd="0" presId="urn:microsoft.com/office/officeart/2009/3/layout/HorizontalOrganizationChart"/>
    <dgm:cxn modelId="{CC919408-0CAA-4977-9E7D-9A58FF6E3182}" srcId="{82BAE395-E197-450D-A39D-D7CBDEA2C4D6}" destId="{C3C81409-4BDA-46F8-8961-79E4E4123E94}" srcOrd="0" destOrd="0" parTransId="{C31691FE-C57C-440A-8E78-A298EEACDBEC}" sibTransId="{D8111A67-AD45-412A-851D-ABA228010168}"/>
    <dgm:cxn modelId="{A289570C-0029-4101-927E-32596CA3C259}" type="presOf" srcId="{372E3123-C081-4429-B0DD-97D6B7A9AF6E}" destId="{4F060391-8590-432F-8015-71896B41CF0C}" srcOrd="1" destOrd="0" presId="urn:microsoft.com/office/officeart/2009/3/layout/HorizontalOrganizationChart"/>
    <dgm:cxn modelId="{9738940C-A44C-4149-B6D1-6E4685B82BFC}" type="presOf" srcId="{92719334-99EE-4AD9-8A7A-25E4884F136D}" destId="{ED2E612E-47F3-4127-B8CA-E40792507DA4}" srcOrd="1" destOrd="0" presId="urn:microsoft.com/office/officeart/2009/3/layout/HorizontalOrganizationChart"/>
    <dgm:cxn modelId="{3F442C11-E1A0-4AA0-BA12-4DCC3802438E}" type="presOf" srcId="{00898A13-21F7-4682-AD45-D1BC4C8F450E}" destId="{4482EEFC-6B1E-4483-AD07-FAB7982B3E93}" srcOrd="1" destOrd="0" presId="urn:microsoft.com/office/officeart/2009/3/layout/HorizontalOrganizationChart"/>
    <dgm:cxn modelId="{329E5011-29BA-447C-8E5F-BE7884FA09E1}" type="presOf" srcId="{C0F810E3-FEAC-4706-82E3-46AEB4BE806F}" destId="{56AFC811-4A03-4A53-B40F-5BC83A41BC95}" srcOrd="0" destOrd="0" presId="urn:microsoft.com/office/officeart/2009/3/layout/HorizontalOrganizationChart"/>
    <dgm:cxn modelId="{14FCC911-A8B2-4D6C-A6E8-396B1A44CA34}" type="presOf" srcId="{372E3123-C081-4429-B0DD-97D6B7A9AF6E}" destId="{5FA3E556-3955-46A5-80FF-9198F3BDAB66}" srcOrd="0" destOrd="0" presId="urn:microsoft.com/office/officeart/2009/3/layout/HorizontalOrganizationChart"/>
    <dgm:cxn modelId="{91244E15-08D8-468B-9446-7C98E2B27F2C}" type="presOf" srcId="{C3C81409-4BDA-46F8-8961-79E4E4123E94}" destId="{81D7704D-A84C-48FF-B150-09627D42956B}" srcOrd="1" destOrd="0" presId="urn:microsoft.com/office/officeart/2009/3/layout/HorizontalOrganizationChart"/>
    <dgm:cxn modelId="{9318551E-A393-4729-9658-F883E94261A4}" type="presOf" srcId="{C9542561-5D57-465F-8EF2-6C45B46BA817}" destId="{FF94BA9E-4F3F-41F3-8FBF-AA3AF8521DA7}" srcOrd="0" destOrd="0" presId="urn:microsoft.com/office/officeart/2009/3/layout/HorizontalOrganizationChart"/>
    <dgm:cxn modelId="{9369DE1E-B9FE-4662-9BDA-F1EA503CEBFE}" type="presOf" srcId="{C0F810E3-FEAC-4706-82E3-46AEB4BE806F}" destId="{C147080C-13C5-4CAD-87A5-E7F500C19955}" srcOrd="1" destOrd="0" presId="urn:microsoft.com/office/officeart/2009/3/layout/HorizontalOrganizationChart"/>
    <dgm:cxn modelId="{38F9F225-4B2F-4745-94C9-AC85BE902C20}" type="presOf" srcId="{E8118724-8FC0-476E-87FA-1F86DF23FF61}" destId="{A5F694A4-B51D-4363-8E45-E51496CA45C5}" srcOrd="0" destOrd="0" presId="urn:microsoft.com/office/officeart/2009/3/layout/HorizontalOrganizationChart"/>
    <dgm:cxn modelId="{294B732C-74BA-4F25-9D0A-4561E98549DA}" srcId="{82BAE395-E197-450D-A39D-D7CBDEA2C4D6}" destId="{F9C35614-8136-42AF-A5BB-FB76A7A23161}" srcOrd="4" destOrd="0" parTransId="{E8118724-8FC0-476E-87FA-1F86DF23FF61}" sibTransId="{CF175F9F-4669-42BC-BA58-F3C3077E23A6}"/>
    <dgm:cxn modelId="{53C2F82C-DFC4-494B-ACB8-4D58762B5F6B}" srcId="{91CE446B-DE98-40CB-9598-085793B7E6C5}" destId="{C0F810E3-FEAC-4706-82E3-46AEB4BE806F}" srcOrd="6" destOrd="0" parTransId="{E0443B58-60A4-479E-BB0E-96C738EA0DCA}" sibTransId="{C530EDB3-907D-4EE1-A87B-71B1C35A0648}"/>
    <dgm:cxn modelId="{C71B972E-1BC2-49C2-A2BA-F5536091F3DA}" type="presOf" srcId="{EB8D4CAC-C1DA-4F31-9447-AC6537C9C356}" destId="{A3FF5F2E-2461-466E-B839-0D7481F1C204}" srcOrd="1" destOrd="0" presId="urn:microsoft.com/office/officeart/2009/3/layout/HorizontalOrganizationChart"/>
    <dgm:cxn modelId="{56B63730-F8D5-43F8-8606-A24512457AF4}" type="presOf" srcId="{CEA948F6-16A5-4BFC-9E87-F380432CEF29}" destId="{D4102967-8B41-4C15-B697-579939A12CD9}" srcOrd="0" destOrd="0" presId="urn:microsoft.com/office/officeart/2009/3/layout/HorizontalOrganizationChart"/>
    <dgm:cxn modelId="{FD8D5938-C479-410D-A305-899F2F781704}" srcId="{1C86CCBA-7CB3-4955-B5F9-389962EBE5D9}" destId="{91CE446B-DE98-40CB-9598-085793B7E6C5}" srcOrd="0" destOrd="0" parTransId="{14E244BC-6CE2-4383-A0FA-8301B05C87FB}" sibTransId="{B350FC77-70EC-4763-913D-0AC065B7556E}"/>
    <dgm:cxn modelId="{0E25673D-CA4F-4922-BD17-AD9407A36A1D}" type="presOf" srcId="{82BAE395-E197-450D-A39D-D7CBDEA2C4D6}" destId="{9FFE6197-E379-4539-8C06-4412DF70EE03}" srcOrd="0" destOrd="0" presId="urn:microsoft.com/office/officeart/2009/3/layout/HorizontalOrganizationChart"/>
    <dgm:cxn modelId="{93E70562-5B79-4066-9486-58C41A3E686F}" srcId="{91CE446B-DE98-40CB-9598-085793B7E6C5}" destId="{549E08B8-ED6F-48DA-9F84-E6790F65E6C9}" srcOrd="3" destOrd="0" parTransId="{ABB130C4-F4BA-461B-B718-8CE2520E1D32}" sibTransId="{CCB41C85-BCC2-4C6D-8971-8F873A54FE8D}"/>
    <dgm:cxn modelId="{9F1F7C62-5702-4561-A04C-FF952FF7B7C3}" srcId="{91CE446B-DE98-40CB-9598-085793B7E6C5}" destId="{1BA99749-90EE-453E-8500-D59DFAE1CF13}" srcOrd="2" destOrd="0" parTransId="{03500EF4-A2AF-4040-9EB3-5D1F87056D20}" sibTransId="{D5148F3D-8433-4AC5-A229-466733A39A00}"/>
    <dgm:cxn modelId="{CBB16246-0250-4BE0-9E69-AC9E3E26E77F}" type="presOf" srcId="{82BAE395-E197-450D-A39D-D7CBDEA2C4D6}" destId="{8185C9AC-FAEA-40E3-AC22-E5222479C86A}" srcOrd="1" destOrd="0" presId="urn:microsoft.com/office/officeart/2009/3/layout/HorizontalOrganizationChart"/>
    <dgm:cxn modelId="{55D2C867-A124-4A25-9EEF-75D18D168C21}" srcId="{C9542561-5D57-465F-8EF2-6C45B46BA817}" destId="{1C86CCBA-7CB3-4955-B5F9-389962EBE5D9}" srcOrd="0" destOrd="0" parTransId="{9602BF4C-47F7-4A35-A082-243ED617A6BF}" sibTransId="{00812B85-7E75-4D6F-B6C5-C4C237E77FE0}"/>
    <dgm:cxn modelId="{6B10CF4B-8AE4-43E0-A56C-CBEDE7869061}" type="presOf" srcId="{6E8B1C06-96C1-4818-A3E6-EF3157CD90BC}" destId="{04F6C989-8CC7-4FA5-88E3-EC0EA6A48FF1}" srcOrd="1" destOrd="0" presId="urn:microsoft.com/office/officeart/2009/3/layout/HorizontalOrganizationChart"/>
    <dgm:cxn modelId="{2B0AF86B-8260-4217-89E9-686AE2087B62}" srcId="{91CE446B-DE98-40CB-9598-085793B7E6C5}" destId="{2AE6BAEF-0001-4F72-B1BE-1E678C4B27C7}" srcOrd="1" destOrd="0" parTransId="{D858D2DE-2C56-4639-8C8E-E5383AEB236A}" sibTransId="{8DA0F5B0-6727-4003-BABC-821929116093}"/>
    <dgm:cxn modelId="{D4B9296F-7200-44AB-9F6B-5754117E2E1E}" type="presOf" srcId="{FD755EC4-A80C-4C20-A595-75B9683FD62E}" destId="{034D8B57-1663-4026-9A4A-8E4B77A55182}" srcOrd="0" destOrd="0" presId="urn:microsoft.com/office/officeart/2009/3/layout/HorizontalOrganizationChart"/>
    <dgm:cxn modelId="{F15E6651-2FF0-4C7A-B213-09C158C7FA3F}" type="presOf" srcId="{6E8B1C06-96C1-4818-A3E6-EF3157CD90BC}" destId="{9F46AD04-2121-462E-B905-03074F7737AF}" srcOrd="0" destOrd="0" presId="urn:microsoft.com/office/officeart/2009/3/layout/HorizontalOrganizationChart"/>
    <dgm:cxn modelId="{82E1F673-17DA-483A-9FAA-25413AED584A}" type="presOf" srcId="{1BA99749-90EE-453E-8500-D59DFAE1CF13}" destId="{54BDB167-7684-42AA-AED3-7664FA166945}" srcOrd="1" destOrd="0" presId="urn:microsoft.com/office/officeart/2009/3/layout/HorizontalOrganizationChart"/>
    <dgm:cxn modelId="{2692877C-0FF8-4CF6-9E1C-801FE4B5BBF1}" type="presOf" srcId="{1C86CCBA-7CB3-4955-B5F9-389962EBE5D9}" destId="{E587354D-0AAB-423D-A476-7C0CA175BAE3}" srcOrd="1" destOrd="0" presId="urn:microsoft.com/office/officeart/2009/3/layout/HorizontalOrganizationChart"/>
    <dgm:cxn modelId="{2CF6ED7D-05C6-4501-B55E-E1FA5C809792}" type="presOf" srcId="{91CE446B-DE98-40CB-9598-085793B7E6C5}" destId="{FEB0A871-A15E-416A-A8E9-DDF65E3092C1}" srcOrd="1" destOrd="0" presId="urn:microsoft.com/office/officeart/2009/3/layout/HorizontalOrganizationChart"/>
    <dgm:cxn modelId="{82089088-EED4-421C-8D3E-185CFA527A5D}" type="presOf" srcId="{91CE446B-DE98-40CB-9598-085793B7E6C5}" destId="{1125D468-CDB0-44EC-9721-51270555B794}" srcOrd="0" destOrd="0" presId="urn:microsoft.com/office/officeart/2009/3/layout/HorizontalOrganizationChart"/>
    <dgm:cxn modelId="{AE759792-115C-4F10-B8C7-D7ED3F01BBDF}" type="presOf" srcId="{F9C35614-8136-42AF-A5BB-FB76A7A23161}" destId="{3453C631-84F4-4252-BA96-F20E751535E5}" srcOrd="0" destOrd="0" presId="urn:microsoft.com/office/officeart/2009/3/layout/HorizontalOrganizationChart"/>
    <dgm:cxn modelId="{B9A1FA94-8B3D-46CF-954C-6395E97118C6}" type="presOf" srcId="{E0443B58-60A4-479E-BB0E-96C738EA0DCA}" destId="{EA839075-6E32-4536-8A0F-5067EC0E5E62}" srcOrd="0" destOrd="0" presId="urn:microsoft.com/office/officeart/2009/3/layout/HorizontalOrganizationChart"/>
    <dgm:cxn modelId="{E0D27896-7462-4E69-BB47-F64AF7588847}" type="presOf" srcId="{C3C81409-4BDA-46F8-8961-79E4E4123E94}" destId="{7F1EABF1-4B47-43B2-8A84-81C48FE1799B}" srcOrd="0" destOrd="0" presId="urn:microsoft.com/office/officeart/2009/3/layout/HorizontalOrganizationChart"/>
    <dgm:cxn modelId="{A5A1BF9A-0C94-4667-B07C-1C9470D8BDBE}" type="presOf" srcId="{EB8D4CAC-C1DA-4F31-9447-AC6537C9C356}" destId="{AC697B1F-16F8-46FB-B44B-041F49092F6C}" srcOrd="0" destOrd="0" presId="urn:microsoft.com/office/officeart/2009/3/layout/HorizontalOrganizationChart"/>
    <dgm:cxn modelId="{379A8DA0-EBAA-4FEF-9A43-62188AA1FDC8}" srcId="{82BAE395-E197-450D-A39D-D7CBDEA2C4D6}" destId="{92719334-99EE-4AD9-8A7A-25E4884F136D}" srcOrd="2" destOrd="0" parTransId="{02FDFDEA-1B69-434A-8D2C-C265BBAC23B0}" sibTransId="{357C5EFA-EA01-4176-B5C5-2292D263C622}"/>
    <dgm:cxn modelId="{936A3EA2-C011-4CC0-9742-0AC79120219B}" type="presOf" srcId="{1BA99749-90EE-453E-8500-D59DFAE1CF13}" destId="{C5C6BFE7-B0A5-4887-A562-7346F8087EA4}" srcOrd="0" destOrd="0" presId="urn:microsoft.com/office/officeart/2009/3/layout/HorizontalOrganizationChart"/>
    <dgm:cxn modelId="{CAED77A3-5585-4E35-A912-252F6251D8C6}" type="presOf" srcId="{5D9AA378-3B82-4F8D-85F3-FD4C516FB9FF}" destId="{DC821F9F-5D1A-451D-A576-AF70DAEF54E0}" srcOrd="0" destOrd="0" presId="urn:microsoft.com/office/officeart/2009/3/layout/HorizontalOrganizationChart"/>
    <dgm:cxn modelId="{F69877A6-5637-4365-BCA1-84F48F1D1B03}" srcId="{91CE446B-DE98-40CB-9598-085793B7E6C5}" destId="{372E3123-C081-4429-B0DD-97D6B7A9AF6E}" srcOrd="5" destOrd="0" parTransId="{FD755EC4-A80C-4C20-A595-75B9683FD62E}" sibTransId="{4E6EB141-8441-42A9-9EBB-75AE596C2A82}"/>
    <dgm:cxn modelId="{E5E057A6-C150-4348-BE6F-2E1F99D03233}" srcId="{91CE446B-DE98-40CB-9598-085793B7E6C5}" destId="{00898A13-21F7-4682-AD45-D1BC4C8F450E}" srcOrd="4" destOrd="0" parTransId="{A731A9F2-33E6-454D-A97A-C2A970256267}" sibTransId="{E660C8BD-C1AE-4157-BF96-B0B24BAACF27}"/>
    <dgm:cxn modelId="{30E0BAA6-8354-4F2A-A2F7-F6B4FEF144D4}" srcId="{1C86CCBA-7CB3-4955-B5F9-389962EBE5D9}" destId="{82BAE395-E197-450D-A39D-D7CBDEA2C4D6}" srcOrd="1" destOrd="0" parTransId="{BD1283F6-1578-4C32-8E4F-7059DB43DD89}" sibTransId="{AFCEBF3E-3787-40DB-9C15-3967A780E005}"/>
    <dgm:cxn modelId="{54E76DB1-EBC8-4D0D-A7C3-329733AA82FE}" type="presOf" srcId="{D858D2DE-2C56-4639-8C8E-E5383AEB236A}" destId="{87A2447E-4B81-43AD-A1A2-764A95242FCB}" srcOrd="0" destOrd="0" presId="urn:microsoft.com/office/officeart/2009/3/layout/HorizontalOrganizationChart"/>
    <dgm:cxn modelId="{0DC163B5-E27A-471F-BF4C-962F51100423}" type="presOf" srcId="{77CEACB8-33F8-4B06-9EE8-BEE7607E4A5D}" destId="{793161D2-0A5B-4BAA-A9EE-EF976EC886C0}" srcOrd="0" destOrd="0" presId="urn:microsoft.com/office/officeart/2009/3/layout/HorizontalOrganizationChart"/>
    <dgm:cxn modelId="{43A275B7-4315-49F7-9122-7CC683F29ADC}" type="presOf" srcId="{549E08B8-ED6F-48DA-9F84-E6790F65E6C9}" destId="{84ADF891-90C5-4A05-A362-AD93B317CD46}" srcOrd="0" destOrd="0" presId="urn:microsoft.com/office/officeart/2009/3/layout/HorizontalOrganizationChart"/>
    <dgm:cxn modelId="{7D9629B8-5860-4C27-ADBD-ED3D8DF4086D}" type="presOf" srcId="{5D9AA378-3B82-4F8D-85F3-FD4C516FB9FF}" destId="{BCD4A8E9-C2BD-44A1-BAA0-BBB92317C16F}" srcOrd="1" destOrd="0" presId="urn:microsoft.com/office/officeart/2009/3/layout/HorizontalOrganizationChart"/>
    <dgm:cxn modelId="{9D5455BC-F019-43B7-A5B7-E8331A5094DE}" srcId="{82BAE395-E197-450D-A39D-D7CBDEA2C4D6}" destId="{6E8B1C06-96C1-4818-A3E6-EF3157CD90BC}" srcOrd="1" destOrd="0" parTransId="{77CEACB8-33F8-4B06-9EE8-BEE7607E4A5D}" sibTransId="{4D582225-B654-4A1F-8461-84B7BB53C5BF}"/>
    <dgm:cxn modelId="{D4C5B6C3-5D2E-4591-81E9-9437AE8A488F}" type="presOf" srcId="{F9C35614-8136-42AF-A5BB-FB76A7A23161}" destId="{965877B1-BB42-4EB5-9D4B-2F5B7F773978}" srcOrd="1" destOrd="0" presId="urn:microsoft.com/office/officeart/2009/3/layout/HorizontalOrganizationChart"/>
    <dgm:cxn modelId="{F0A41CC6-3798-4523-AD18-EC2375711281}" type="presOf" srcId="{03500EF4-A2AF-4040-9EB3-5D1F87056D20}" destId="{0217A8A5-22B5-4515-92F5-BC861FE4C08B}" srcOrd="0" destOrd="0" presId="urn:microsoft.com/office/officeart/2009/3/layout/HorizontalOrganizationChart"/>
    <dgm:cxn modelId="{34D17EC6-0EA2-4A22-B24A-2A97DE3EC9C0}" type="presOf" srcId="{549E08B8-ED6F-48DA-9F84-E6790F65E6C9}" destId="{8F973C9C-D457-4D9E-9D23-EF29D46E9819}" srcOrd="1" destOrd="0" presId="urn:microsoft.com/office/officeart/2009/3/layout/HorizontalOrganizationChart"/>
    <dgm:cxn modelId="{26984FC8-80CC-49DB-8BDE-543A95C33DC9}" srcId="{91CE446B-DE98-40CB-9598-085793B7E6C5}" destId="{5D9AA378-3B82-4F8D-85F3-FD4C516FB9FF}" srcOrd="0" destOrd="0" parTransId="{CEA948F6-16A5-4BFC-9E87-F380432CEF29}" sibTransId="{9762F4D2-9843-418C-BF3A-4BF5B583662B}"/>
    <dgm:cxn modelId="{66EBC2D1-8B94-4B72-9FDD-C2DF79EF5922}" type="presOf" srcId="{BD1283F6-1578-4C32-8E4F-7059DB43DD89}" destId="{17199EC6-1D79-4948-B592-189CFAA2E58B}" srcOrd="0" destOrd="0" presId="urn:microsoft.com/office/officeart/2009/3/layout/HorizontalOrganizationChart"/>
    <dgm:cxn modelId="{0DB890D4-A293-4509-AFC6-0874E80C6C46}" type="presOf" srcId="{92719334-99EE-4AD9-8A7A-25E4884F136D}" destId="{5DE22B2C-2BDA-45E8-AC80-F0EB87933ADE}" srcOrd="0" destOrd="0" presId="urn:microsoft.com/office/officeart/2009/3/layout/HorizontalOrganizationChart"/>
    <dgm:cxn modelId="{957165D8-3026-4667-A0E9-E046B5078293}" type="presOf" srcId="{02FDFDEA-1B69-434A-8D2C-C265BBAC23B0}" destId="{6A1C8239-13A8-4E05-A0B7-13AB100747DB}" srcOrd="0" destOrd="0" presId="urn:microsoft.com/office/officeart/2009/3/layout/HorizontalOrganizationChart"/>
    <dgm:cxn modelId="{61AE2AE2-F181-4F34-99AE-5DA52D7E851D}" type="presOf" srcId="{2AE6BAEF-0001-4F72-B1BE-1E678C4B27C7}" destId="{9FF0C9A7-14B2-46D8-BACB-9517991DA0FA}" srcOrd="1" destOrd="0" presId="urn:microsoft.com/office/officeart/2009/3/layout/HorizontalOrganizationChart"/>
    <dgm:cxn modelId="{2EA80AE6-1F81-406B-B1D3-15302AD3CA37}" type="presOf" srcId="{1C86CCBA-7CB3-4955-B5F9-389962EBE5D9}" destId="{6E8D9AFA-A167-4E21-876E-8CF27D992C41}" srcOrd="0" destOrd="0" presId="urn:microsoft.com/office/officeart/2009/3/layout/HorizontalOrganizationChart"/>
    <dgm:cxn modelId="{53D051E9-F304-4FD4-91EF-A03D89BE0481}" type="presOf" srcId="{AECFDA56-13F7-4296-80C4-6ACEAD15C389}" destId="{CF8F7DC4-B5BC-476D-86E0-5BE25D757E69}" srcOrd="0" destOrd="0" presId="urn:microsoft.com/office/officeart/2009/3/layout/HorizontalOrganizationChart"/>
    <dgm:cxn modelId="{01905BEA-8BB3-46FE-8139-8E0CD9FC899C}" srcId="{82BAE395-E197-450D-A39D-D7CBDEA2C4D6}" destId="{EB8D4CAC-C1DA-4F31-9447-AC6537C9C356}" srcOrd="3" destOrd="0" parTransId="{AECFDA56-13F7-4296-80C4-6ACEAD15C389}" sibTransId="{C55EC892-1ED1-4998-97BF-D13EDEFD093E}"/>
    <dgm:cxn modelId="{B3CC0FEC-4482-4399-98DE-4A820C9FEE71}" type="presOf" srcId="{14E244BC-6CE2-4383-A0FA-8301B05C87FB}" destId="{288D33AB-1D5B-4F22-8037-CA64F6301ACD}" srcOrd="0" destOrd="0" presId="urn:microsoft.com/office/officeart/2009/3/layout/HorizontalOrganizationChart"/>
    <dgm:cxn modelId="{C64373EC-13FD-429C-868F-898C53A67D53}" type="presOf" srcId="{C31691FE-C57C-440A-8E78-A298EEACDBEC}" destId="{83A73136-7B17-49C1-9CE3-FFCEE581FFC7}" srcOrd="0" destOrd="0" presId="urn:microsoft.com/office/officeart/2009/3/layout/HorizontalOrganizationChart"/>
    <dgm:cxn modelId="{FE5FFCEE-B0B1-445A-9337-2497ED29E174}" type="presOf" srcId="{00898A13-21F7-4682-AD45-D1BC4C8F450E}" destId="{E41D46B9-8C9C-4678-9DF7-83FC605799A0}" srcOrd="0" destOrd="0" presId="urn:microsoft.com/office/officeart/2009/3/layout/HorizontalOrganizationChart"/>
    <dgm:cxn modelId="{09BF29F9-AC91-43B4-A166-6E3FBCC8B3A5}" type="presOf" srcId="{A731A9F2-33E6-454D-A97A-C2A970256267}" destId="{59595648-1F0D-44D0-AD07-4C2424F393EE}" srcOrd="0" destOrd="0" presId="urn:microsoft.com/office/officeart/2009/3/layout/HorizontalOrganizationChart"/>
    <dgm:cxn modelId="{9B6CB1B9-4A9E-4DC2-94DD-B3EE71F57550}" type="presParOf" srcId="{FF94BA9E-4F3F-41F3-8FBF-AA3AF8521DA7}" destId="{F318A0C7-861C-4F49-870B-12B7FE17FB1B}" srcOrd="0" destOrd="0" presId="urn:microsoft.com/office/officeart/2009/3/layout/HorizontalOrganizationChart"/>
    <dgm:cxn modelId="{DC18DAA1-6A8E-4687-8C03-8147BE579796}" type="presParOf" srcId="{F318A0C7-861C-4F49-870B-12B7FE17FB1B}" destId="{D479AFA0-7E5B-40D0-9B57-E492C22B58A8}" srcOrd="0" destOrd="0" presId="urn:microsoft.com/office/officeart/2009/3/layout/HorizontalOrganizationChart"/>
    <dgm:cxn modelId="{A62A5093-3985-486D-A29D-774E225AFD13}" type="presParOf" srcId="{D479AFA0-7E5B-40D0-9B57-E492C22B58A8}" destId="{6E8D9AFA-A167-4E21-876E-8CF27D992C41}" srcOrd="0" destOrd="0" presId="urn:microsoft.com/office/officeart/2009/3/layout/HorizontalOrganizationChart"/>
    <dgm:cxn modelId="{BA120EF7-249E-4EE1-BF99-4F8CAA8F91D5}" type="presParOf" srcId="{D479AFA0-7E5B-40D0-9B57-E492C22B58A8}" destId="{E587354D-0AAB-423D-A476-7C0CA175BAE3}" srcOrd="1" destOrd="0" presId="urn:microsoft.com/office/officeart/2009/3/layout/HorizontalOrganizationChart"/>
    <dgm:cxn modelId="{1D985BC0-E584-4A79-8CF9-140464673251}" type="presParOf" srcId="{F318A0C7-861C-4F49-870B-12B7FE17FB1B}" destId="{F61A6C9B-817E-4D34-A266-4E2791684BE3}" srcOrd="1" destOrd="0" presId="urn:microsoft.com/office/officeart/2009/3/layout/HorizontalOrganizationChart"/>
    <dgm:cxn modelId="{46F2B18D-B081-48BB-B21C-E312F38D5F7B}" type="presParOf" srcId="{F61A6C9B-817E-4D34-A266-4E2791684BE3}" destId="{288D33AB-1D5B-4F22-8037-CA64F6301ACD}" srcOrd="0" destOrd="0" presId="urn:microsoft.com/office/officeart/2009/3/layout/HorizontalOrganizationChart"/>
    <dgm:cxn modelId="{29FBB4D0-8C9E-4663-88EA-A760C632186B}" type="presParOf" srcId="{F61A6C9B-817E-4D34-A266-4E2791684BE3}" destId="{E8424488-038B-40A5-B706-CB42CE277575}" srcOrd="1" destOrd="0" presId="urn:microsoft.com/office/officeart/2009/3/layout/HorizontalOrganizationChart"/>
    <dgm:cxn modelId="{726A1ADC-9A84-41F2-B69F-B9318F3B6362}" type="presParOf" srcId="{E8424488-038B-40A5-B706-CB42CE277575}" destId="{FC774F59-2096-4768-B44F-0C0BBE95B014}" srcOrd="0" destOrd="0" presId="urn:microsoft.com/office/officeart/2009/3/layout/HorizontalOrganizationChart"/>
    <dgm:cxn modelId="{9AD34FA9-5647-454E-ADD2-A5695DC47B89}" type="presParOf" srcId="{FC774F59-2096-4768-B44F-0C0BBE95B014}" destId="{1125D468-CDB0-44EC-9721-51270555B794}" srcOrd="0" destOrd="0" presId="urn:microsoft.com/office/officeart/2009/3/layout/HorizontalOrganizationChart"/>
    <dgm:cxn modelId="{3D9CD728-9366-4D26-A5A4-2F4BBAD671FE}" type="presParOf" srcId="{FC774F59-2096-4768-B44F-0C0BBE95B014}" destId="{FEB0A871-A15E-416A-A8E9-DDF65E3092C1}" srcOrd="1" destOrd="0" presId="urn:microsoft.com/office/officeart/2009/3/layout/HorizontalOrganizationChart"/>
    <dgm:cxn modelId="{F0C147C0-71FD-446C-AD70-9C926020E31C}" type="presParOf" srcId="{E8424488-038B-40A5-B706-CB42CE277575}" destId="{59576C6D-1F31-4EF6-978D-7BEC85C68878}" srcOrd="1" destOrd="0" presId="urn:microsoft.com/office/officeart/2009/3/layout/HorizontalOrganizationChart"/>
    <dgm:cxn modelId="{DCAF0C78-AA04-44B1-8B77-22A6A1F6899A}" type="presParOf" srcId="{59576C6D-1F31-4EF6-978D-7BEC85C68878}" destId="{D4102967-8B41-4C15-B697-579939A12CD9}" srcOrd="0" destOrd="0" presId="urn:microsoft.com/office/officeart/2009/3/layout/HorizontalOrganizationChart"/>
    <dgm:cxn modelId="{92E89CF1-88F1-4FCD-9CD6-DDE41B30F44C}" type="presParOf" srcId="{59576C6D-1F31-4EF6-978D-7BEC85C68878}" destId="{5141209D-4575-44AC-B097-26F560DD5A15}" srcOrd="1" destOrd="0" presId="urn:microsoft.com/office/officeart/2009/3/layout/HorizontalOrganizationChart"/>
    <dgm:cxn modelId="{3F8D8F37-FEE2-47A7-AB34-13F001CF9A6B}" type="presParOf" srcId="{5141209D-4575-44AC-B097-26F560DD5A15}" destId="{B894BE45-7CA3-400B-9A74-835092AE3D19}" srcOrd="0" destOrd="0" presId="urn:microsoft.com/office/officeart/2009/3/layout/HorizontalOrganizationChart"/>
    <dgm:cxn modelId="{0CF06519-5A0C-4159-ADFD-6FE606FF8C9A}" type="presParOf" srcId="{B894BE45-7CA3-400B-9A74-835092AE3D19}" destId="{DC821F9F-5D1A-451D-A576-AF70DAEF54E0}" srcOrd="0" destOrd="0" presId="urn:microsoft.com/office/officeart/2009/3/layout/HorizontalOrganizationChart"/>
    <dgm:cxn modelId="{53A59184-4E5C-48EC-AAD5-328F8E38BEED}" type="presParOf" srcId="{B894BE45-7CA3-400B-9A74-835092AE3D19}" destId="{BCD4A8E9-C2BD-44A1-BAA0-BBB92317C16F}" srcOrd="1" destOrd="0" presId="urn:microsoft.com/office/officeart/2009/3/layout/HorizontalOrganizationChart"/>
    <dgm:cxn modelId="{DD897000-67AD-4628-9673-FB5D84351FBC}" type="presParOf" srcId="{5141209D-4575-44AC-B097-26F560DD5A15}" destId="{5BBAC671-C5AC-4B81-8F28-A78C3B927E28}" srcOrd="1" destOrd="0" presId="urn:microsoft.com/office/officeart/2009/3/layout/HorizontalOrganizationChart"/>
    <dgm:cxn modelId="{2F4A23DC-4180-4223-AD5B-267003839DFE}" type="presParOf" srcId="{5141209D-4575-44AC-B097-26F560DD5A15}" destId="{244BFEB6-525B-4C15-9067-CAD6BAAD0824}" srcOrd="2" destOrd="0" presId="urn:microsoft.com/office/officeart/2009/3/layout/HorizontalOrganizationChart"/>
    <dgm:cxn modelId="{F6709105-1EDD-4308-8B9D-3521B776AAE3}" type="presParOf" srcId="{59576C6D-1F31-4EF6-978D-7BEC85C68878}" destId="{87A2447E-4B81-43AD-A1A2-764A95242FCB}" srcOrd="2" destOrd="0" presId="urn:microsoft.com/office/officeart/2009/3/layout/HorizontalOrganizationChart"/>
    <dgm:cxn modelId="{65620FD8-1A5F-4DF3-AD59-9543C9135142}" type="presParOf" srcId="{59576C6D-1F31-4EF6-978D-7BEC85C68878}" destId="{DC101DEE-2379-4D0D-ABD1-1415E2EAD55F}" srcOrd="3" destOrd="0" presId="urn:microsoft.com/office/officeart/2009/3/layout/HorizontalOrganizationChart"/>
    <dgm:cxn modelId="{86E3C13D-9ACC-44A7-98E3-00D4D98E0F50}" type="presParOf" srcId="{DC101DEE-2379-4D0D-ABD1-1415E2EAD55F}" destId="{CB25588A-144A-4BCB-986C-45D757A4E022}" srcOrd="0" destOrd="0" presId="urn:microsoft.com/office/officeart/2009/3/layout/HorizontalOrganizationChart"/>
    <dgm:cxn modelId="{BEBEBF66-0245-4B01-B704-B255DAA0398E}" type="presParOf" srcId="{CB25588A-144A-4BCB-986C-45D757A4E022}" destId="{A468B80F-8DF7-42C8-8531-BD4E9ECB1902}" srcOrd="0" destOrd="0" presId="urn:microsoft.com/office/officeart/2009/3/layout/HorizontalOrganizationChart"/>
    <dgm:cxn modelId="{809901CE-4AF3-4A38-BC20-40271E7034FB}" type="presParOf" srcId="{CB25588A-144A-4BCB-986C-45D757A4E022}" destId="{9FF0C9A7-14B2-46D8-BACB-9517991DA0FA}" srcOrd="1" destOrd="0" presId="urn:microsoft.com/office/officeart/2009/3/layout/HorizontalOrganizationChart"/>
    <dgm:cxn modelId="{707073ED-84FB-4963-B208-F28559356C10}" type="presParOf" srcId="{DC101DEE-2379-4D0D-ABD1-1415E2EAD55F}" destId="{C4A6DD1A-2598-49CC-9AD3-738815CACB2D}" srcOrd="1" destOrd="0" presId="urn:microsoft.com/office/officeart/2009/3/layout/HorizontalOrganizationChart"/>
    <dgm:cxn modelId="{AF4FDACF-CA58-4263-9E72-B83255BDC325}" type="presParOf" srcId="{DC101DEE-2379-4D0D-ABD1-1415E2EAD55F}" destId="{5586FB54-9CD4-4665-95FE-3559E33EFC2D}" srcOrd="2" destOrd="0" presId="urn:microsoft.com/office/officeart/2009/3/layout/HorizontalOrganizationChart"/>
    <dgm:cxn modelId="{38B8424F-30AC-4EBF-98DE-DDA2579C320C}" type="presParOf" srcId="{59576C6D-1F31-4EF6-978D-7BEC85C68878}" destId="{0217A8A5-22B5-4515-92F5-BC861FE4C08B}" srcOrd="4" destOrd="0" presId="urn:microsoft.com/office/officeart/2009/3/layout/HorizontalOrganizationChart"/>
    <dgm:cxn modelId="{EEDA2412-6F79-4F55-B1BD-555D23801665}" type="presParOf" srcId="{59576C6D-1F31-4EF6-978D-7BEC85C68878}" destId="{2DD9E3F9-0818-433F-9923-207DD758F60D}" srcOrd="5" destOrd="0" presId="urn:microsoft.com/office/officeart/2009/3/layout/HorizontalOrganizationChart"/>
    <dgm:cxn modelId="{31E62F8D-6074-4B4C-B3FC-172A464258CB}" type="presParOf" srcId="{2DD9E3F9-0818-433F-9923-207DD758F60D}" destId="{E0D5ED64-36AD-4542-8C20-E19986456DCA}" srcOrd="0" destOrd="0" presId="urn:microsoft.com/office/officeart/2009/3/layout/HorizontalOrganizationChart"/>
    <dgm:cxn modelId="{8169A8E1-DBEE-4AE0-ADFF-0CF398FD67C1}" type="presParOf" srcId="{E0D5ED64-36AD-4542-8C20-E19986456DCA}" destId="{C5C6BFE7-B0A5-4887-A562-7346F8087EA4}" srcOrd="0" destOrd="0" presId="urn:microsoft.com/office/officeart/2009/3/layout/HorizontalOrganizationChart"/>
    <dgm:cxn modelId="{805EE824-9C89-448E-83B8-B30569897169}" type="presParOf" srcId="{E0D5ED64-36AD-4542-8C20-E19986456DCA}" destId="{54BDB167-7684-42AA-AED3-7664FA166945}" srcOrd="1" destOrd="0" presId="urn:microsoft.com/office/officeart/2009/3/layout/HorizontalOrganizationChart"/>
    <dgm:cxn modelId="{3BB7B6EF-415C-45AA-A672-4D890F7AD30F}" type="presParOf" srcId="{2DD9E3F9-0818-433F-9923-207DD758F60D}" destId="{4908EAAE-1426-4708-A33B-C0FBE594B557}" srcOrd="1" destOrd="0" presId="urn:microsoft.com/office/officeart/2009/3/layout/HorizontalOrganizationChart"/>
    <dgm:cxn modelId="{B7CC1DDB-2B31-4120-BD6E-3E35C1911255}" type="presParOf" srcId="{2DD9E3F9-0818-433F-9923-207DD758F60D}" destId="{880B7782-3C48-4493-8164-77D513C5C828}" srcOrd="2" destOrd="0" presId="urn:microsoft.com/office/officeart/2009/3/layout/HorizontalOrganizationChart"/>
    <dgm:cxn modelId="{7FB7A48F-9D0B-49C6-B401-8C872222D998}" type="presParOf" srcId="{59576C6D-1F31-4EF6-978D-7BEC85C68878}" destId="{34D29ADA-EB9E-4363-896E-2EF8242A0643}" srcOrd="6" destOrd="0" presId="urn:microsoft.com/office/officeart/2009/3/layout/HorizontalOrganizationChart"/>
    <dgm:cxn modelId="{B1FFA8DC-188B-4429-A047-7DCE016522EC}" type="presParOf" srcId="{59576C6D-1F31-4EF6-978D-7BEC85C68878}" destId="{5D13CE01-12C8-49C6-86ED-E884903A06EE}" srcOrd="7" destOrd="0" presId="urn:microsoft.com/office/officeart/2009/3/layout/HorizontalOrganizationChart"/>
    <dgm:cxn modelId="{47859AAC-4F01-47C8-9F14-3BD132EAF0BE}" type="presParOf" srcId="{5D13CE01-12C8-49C6-86ED-E884903A06EE}" destId="{5A724383-32DA-49D3-A6DD-36EDC38BC7D3}" srcOrd="0" destOrd="0" presId="urn:microsoft.com/office/officeart/2009/3/layout/HorizontalOrganizationChart"/>
    <dgm:cxn modelId="{BBDB0B5D-4C4B-4D44-938A-29AFAE2FDAA3}" type="presParOf" srcId="{5A724383-32DA-49D3-A6DD-36EDC38BC7D3}" destId="{84ADF891-90C5-4A05-A362-AD93B317CD46}" srcOrd="0" destOrd="0" presId="urn:microsoft.com/office/officeart/2009/3/layout/HorizontalOrganizationChart"/>
    <dgm:cxn modelId="{5CDFEC51-37A2-49BC-82EB-0E97B3FE77AF}" type="presParOf" srcId="{5A724383-32DA-49D3-A6DD-36EDC38BC7D3}" destId="{8F973C9C-D457-4D9E-9D23-EF29D46E9819}" srcOrd="1" destOrd="0" presId="urn:microsoft.com/office/officeart/2009/3/layout/HorizontalOrganizationChart"/>
    <dgm:cxn modelId="{E591B647-4702-4313-9E37-750831480E87}" type="presParOf" srcId="{5D13CE01-12C8-49C6-86ED-E884903A06EE}" destId="{FF84AFE9-C8F0-4D62-97B7-630E6DABB613}" srcOrd="1" destOrd="0" presId="urn:microsoft.com/office/officeart/2009/3/layout/HorizontalOrganizationChart"/>
    <dgm:cxn modelId="{3D1A9D1A-8578-4B45-8045-E619B0D6A16F}" type="presParOf" srcId="{5D13CE01-12C8-49C6-86ED-E884903A06EE}" destId="{AF7D0F42-7D00-4EB4-8BE3-6505F9D9C3D2}" srcOrd="2" destOrd="0" presId="urn:microsoft.com/office/officeart/2009/3/layout/HorizontalOrganizationChart"/>
    <dgm:cxn modelId="{73FC0F19-9925-4EB9-BD4A-9E5C1AFBAD81}" type="presParOf" srcId="{59576C6D-1F31-4EF6-978D-7BEC85C68878}" destId="{59595648-1F0D-44D0-AD07-4C2424F393EE}" srcOrd="8" destOrd="0" presId="urn:microsoft.com/office/officeart/2009/3/layout/HorizontalOrganizationChart"/>
    <dgm:cxn modelId="{ED4A7CD1-29DE-4E44-A8C8-8A3C15B58872}" type="presParOf" srcId="{59576C6D-1F31-4EF6-978D-7BEC85C68878}" destId="{A09DC901-A8CC-43CF-9455-9ECB5FB41D63}" srcOrd="9" destOrd="0" presId="urn:microsoft.com/office/officeart/2009/3/layout/HorizontalOrganizationChart"/>
    <dgm:cxn modelId="{8EB9F742-487E-4511-89BE-E5F0E616067E}" type="presParOf" srcId="{A09DC901-A8CC-43CF-9455-9ECB5FB41D63}" destId="{4509F2AE-0599-44DC-A2D0-BA983A57837A}" srcOrd="0" destOrd="0" presId="urn:microsoft.com/office/officeart/2009/3/layout/HorizontalOrganizationChart"/>
    <dgm:cxn modelId="{79553EDF-9D61-43C0-98D9-2E5B123E038F}" type="presParOf" srcId="{4509F2AE-0599-44DC-A2D0-BA983A57837A}" destId="{E41D46B9-8C9C-4678-9DF7-83FC605799A0}" srcOrd="0" destOrd="0" presId="urn:microsoft.com/office/officeart/2009/3/layout/HorizontalOrganizationChart"/>
    <dgm:cxn modelId="{655936B6-71A7-4B42-ADFE-D2DBF82F60C2}" type="presParOf" srcId="{4509F2AE-0599-44DC-A2D0-BA983A57837A}" destId="{4482EEFC-6B1E-4483-AD07-FAB7982B3E93}" srcOrd="1" destOrd="0" presId="urn:microsoft.com/office/officeart/2009/3/layout/HorizontalOrganizationChart"/>
    <dgm:cxn modelId="{600E1676-CCB9-409F-84C8-4DC5E8D4ACA8}" type="presParOf" srcId="{A09DC901-A8CC-43CF-9455-9ECB5FB41D63}" destId="{AB5E03E6-F94D-4197-AAA1-3E30626E870F}" srcOrd="1" destOrd="0" presId="urn:microsoft.com/office/officeart/2009/3/layout/HorizontalOrganizationChart"/>
    <dgm:cxn modelId="{4BFFC231-94E8-4485-B009-25E34440A001}" type="presParOf" srcId="{A09DC901-A8CC-43CF-9455-9ECB5FB41D63}" destId="{9B247AE7-B217-4538-9FC0-F1C481D1A8ED}" srcOrd="2" destOrd="0" presId="urn:microsoft.com/office/officeart/2009/3/layout/HorizontalOrganizationChart"/>
    <dgm:cxn modelId="{73C7F611-C1A4-4FC1-A640-B4037992F66B}" type="presParOf" srcId="{59576C6D-1F31-4EF6-978D-7BEC85C68878}" destId="{034D8B57-1663-4026-9A4A-8E4B77A55182}" srcOrd="10" destOrd="0" presId="urn:microsoft.com/office/officeart/2009/3/layout/HorizontalOrganizationChart"/>
    <dgm:cxn modelId="{32F3745D-45CF-42A7-A79A-1D95EFC31E69}" type="presParOf" srcId="{59576C6D-1F31-4EF6-978D-7BEC85C68878}" destId="{9BCE92B7-6A69-4507-985F-85C4A5D2B269}" srcOrd="11" destOrd="0" presId="urn:microsoft.com/office/officeart/2009/3/layout/HorizontalOrganizationChart"/>
    <dgm:cxn modelId="{AA14A6A6-117B-48FB-B9EA-BD18EFE1445F}" type="presParOf" srcId="{9BCE92B7-6A69-4507-985F-85C4A5D2B269}" destId="{DBE5EC65-9B68-4EF0-96BF-4CCD9EF9ED3F}" srcOrd="0" destOrd="0" presId="urn:microsoft.com/office/officeart/2009/3/layout/HorizontalOrganizationChart"/>
    <dgm:cxn modelId="{E7B2180C-FD75-404E-9334-15DD8917D3A5}" type="presParOf" srcId="{DBE5EC65-9B68-4EF0-96BF-4CCD9EF9ED3F}" destId="{5FA3E556-3955-46A5-80FF-9198F3BDAB66}" srcOrd="0" destOrd="0" presId="urn:microsoft.com/office/officeart/2009/3/layout/HorizontalOrganizationChart"/>
    <dgm:cxn modelId="{3E9A55AC-F87B-4CFA-8975-E0F5763AFA07}" type="presParOf" srcId="{DBE5EC65-9B68-4EF0-96BF-4CCD9EF9ED3F}" destId="{4F060391-8590-432F-8015-71896B41CF0C}" srcOrd="1" destOrd="0" presId="urn:microsoft.com/office/officeart/2009/3/layout/HorizontalOrganizationChart"/>
    <dgm:cxn modelId="{2BB73888-7047-40EC-9D09-76B6D5A55A8D}" type="presParOf" srcId="{9BCE92B7-6A69-4507-985F-85C4A5D2B269}" destId="{8FB6AD2F-179C-4DE0-A091-E0C4E166805D}" srcOrd="1" destOrd="0" presId="urn:microsoft.com/office/officeart/2009/3/layout/HorizontalOrganizationChart"/>
    <dgm:cxn modelId="{EDEA6442-11B4-4AE2-BC47-D040D6E83E87}" type="presParOf" srcId="{9BCE92B7-6A69-4507-985F-85C4A5D2B269}" destId="{A7C95016-0331-4B63-833C-4216C6D6D2F1}" srcOrd="2" destOrd="0" presId="urn:microsoft.com/office/officeart/2009/3/layout/HorizontalOrganizationChart"/>
    <dgm:cxn modelId="{AECBB81C-3335-4AA5-BEB4-C15B36197CA6}" type="presParOf" srcId="{59576C6D-1F31-4EF6-978D-7BEC85C68878}" destId="{EA839075-6E32-4536-8A0F-5067EC0E5E62}" srcOrd="12" destOrd="0" presId="urn:microsoft.com/office/officeart/2009/3/layout/HorizontalOrganizationChart"/>
    <dgm:cxn modelId="{5D6F09DE-1530-447B-8044-6D4735F2531B}" type="presParOf" srcId="{59576C6D-1F31-4EF6-978D-7BEC85C68878}" destId="{AA84160D-0288-48FE-8C56-FC25DD9D7B38}" srcOrd="13" destOrd="0" presId="urn:microsoft.com/office/officeart/2009/3/layout/HorizontalOrganizationChart"/>
    <dgm:cxn modelId="{6C31E376-E716-4A36-8AB6-D43FE2C76288}" type="presParOf" srcId="{AA84160D-0288-48FE-8C56-FC25DD9D7B38}" destId="{85C3C841-41CB-4FF6-8955-0E393FC3F2B3}" srcOrd="0" destOrd="0" presId="urn:microsoft.com/office/officeart/2009/3/layout/HorizontalOrganizationChart"/>
    <dgm:cxn modelId="{6968EC72-E746-4F06-A1AF-1FF9C9039C11}" type="presParOf" srcId="{85C3C841-41CB-4FF6-8955-0E393FC3F2B3}" destId="{56AFC811-4A03-4A53-B40F-5BC83A41BC95}" srcOrd="0" destOrd="0" presId="urn:microsoft.com/office/officeart/2009/3/layout/HorizontalOrganizationChart"/>
    <dgm:cxn modelId="{3F386C60-1948-4147-949F-0689E6C337FC}" type="presParOf" srcId="{85C3C841-41CB-4FF6-8955-0E393FC3F2B3}" destId="{C147080C-13C5-4CAD-87A5-E7F500C19955}" srcOrd="1" destOrd="0" presId="urn:microsoft.com/office/officeart/2009/3/layout/HorizontalOrganizationChart"/>
    <dgm:cxn modelId="{8440CE9A-F472-4FA3-A539-04F6D0917A22}" type="presParOf" srcId="{AA84160D-0288-48FE-8C56-FC25DD9D7B38}" destId="{B518CCD0-19E4-4A46-9A46-5F3C7F0954C0}" srcOrd="1" destOrd="0" presId="urn:microsoft.com/office/officeart/2009/3/layout/HorizontalOrganizationChart"/>
    <dgm:cxn modelId="{083FC1DB-CB7C-40D6-8377-9F29715B1609}" type="presParOf" srcId="{AA84160D-0288-48FE-8C56-FC25DD9D7B38}" destId="{015FD887-63A1-4E58-92FF-A29AC7EB84CD}" srcOrd="2" destOrd="0" presId="urn:microsoft.com/office/officeart/2009/3/layout/HorizontalOrganizationChart"/>
    <dgm:cxn modelId="{821FAFAE-53B7-4A36-953F-82B1486D3983}" type="presParOf" srcId="{E8424488-038B-40A5-B706-CB42CE277575}" destId="{30B590EA-7DD6-4B62-AF4C-C21118E88B2B}" srcOrd="2" destOrd="0" presId="urn:microsoft.com/office/officeart/2009/3/layout/HorizontalOrganizationChart"/>
    <dgm:cxn modelId="{44BFBBAE-EBF8-4BC3-B261-3AAB8326C0ED}" type="presParOf" srcId="{F61A6C9B-817E-4D34-A266-4E2791684BE3}" destId="{17199EC6-1D79-4948-B592-189CFAA2E58B}" srcOrd="2" destOrd="0" presId="urn:microsoft.com/office/officeart/2009/3/layout/HorizontalOrganizationChart"/>
    <dgm:cxn modelId="{06313A4F-B1C2-489A-B4F9-4A89A84C6211}" type="presParOf" srcId="{F61A6C9B-817E-4D34-A266-4E2791684BE3}" destId="{A9548DD0-0909-417A-B9B4-BC94D5DD4AC9}" srcOrd="3" destOrd="0" presId="urn:microsoft.com/office/officeart/2009/3/layout/HorizontalOrganizationChart"/>
    <dgm:cxn modelId="{DF5DF8DB-6B2A-4E52-B2D3-E318BA2080D1}" type="presParOf" srcId="{A9548DD0-0909-417A-B9B4-BC94D5DD4AC9}" destId="{2CDDC08D-15E2-4476-9C4C-101292090A7D}" srcOrd="0" destOrd="0" presId="urn:microsoft.com/office/officeart/2009/3/layout/HorizontalOrganizationChart"/>
    <dgm:cxn modelId="{C4E03725-3194-4156-B0BC-46BACA25E5B6}" type="presParOf" srcId="{2CDDC08D-15E2-4476-9C4C-101292090A7D}" destId="{9FFE6197-E379-4539-8C06-4412DF70EE03}" srcOrd="0" destOrd="0" presId="urn:microsoft.com/office/officeart/2009/3/layout/HorizontalOrganizationChart"/>
    <dgm:cxn modelId="{A69B6A28-5F0D-444B-913C-3D65224D5DE4}" type="presParOf" srcId="{2CDDC08D-15E2-4476-9C4C-101292090A7D}" destId="{8185C9AC-FAEA-40E3-AC22-E5222479C86A}" srcOrd="1" destOrd="0" presId="urn:microsoft.com/office/officeart/2009/3/layout/HorizontalOrganizationChart"/>
    <dgm:cxn modelId="{D4DA9310-1009-411B-A906-FB4AC5936931}" type="presParOf" srcId="{A9548DD0-0909-417A-B9B4-BC94D5DD4AC9}" destId="{65B6C0E5-4927-4F00-8E88-2369102382DB}" srcOrd="1" destOrd="0" presId="urn:microsoft.com/office/officeart/2009/3/layout/HorizontalOrganizationChart"/>
    <dgm:cxn modelId="{8D17875A-87DE-45A5-AA12-1AB68BE1B22D}" type="presParOf" srcId="{65B6C0E5-4927-4F00-8E88-2369102382DB}" destId="{83A73136-7B17-49C1-9CE3-FFCEE581FFC7}" srcOrd="0" destOrd="0" presId="urn:microsoft.com/office/officeart/2009/3/layout/HorizontalOrganizationChart"/>
    <dgm:cxn modelId="{0DF6C4E6-3368-4DBE-8532-340C06F0ABB5}" type="presParOf" srcId="{65B6C0E5-4927-4F00-8E88-2369102382DB}" destId="{422A0B3C-FE0D-48D0-8A2E-80A5AB2DFEB3}" srcOrd="1" destOrd="0" presId="urn:microsoft.com/office/officeart/2009/3/layout/HorizontalOrganizationChart"/>
    <dgm:cxn modelId="{775A57DF-8FD1-4FED-A4EC-99796FE51243}" type="presParOf" srcId="{422A0B3C-FE0D-48D0-8A2E-80A5AB2DFEB3}" destId="{2BE78FEC-82BA-4229-A005-F0D81C4BD88D}" srcOrd="0" destOrd="0" presId="urn:microsoft.com/office/officeart/2009/3/layout/HorizontalOrganizationChart"/>
    <dgm:cxn modelId="{14ABF596-7AC2-4D46-A006-42037414B65C}" type="presParOf" srcId="{2BE78FEC-82BA-4229-A005-F0D81C4BD88D}" destId="{7F1EABF1-4B47-43B2-8A84-81C48FE1799B}" srcOrd="0" destOrd="0" presId="urn:microsoft.com/office/officeart/2009/3/layout/HorizontalOrganizationChart"/>
    <dgm:cxn modelId="{5879399F-B94D-4AF6-9DF1-EE20148C5220}" type="presParOf" srcId="{2BE78FEC-82BA-4229-A005-F0D81C4BD88D}" destId="{81D7704D-A84C-48FF-B150-09627D42956B}" srcOrd="1" destOrd="0" presId="urn:microsoft.com/office/officeart/2009/3/layout/HorizontalOrganizationChart"/>
    <dgm:cxn modelId="{9CD3EFD7-3841-4B2A-A295-AB3479988CC1}" type="presParOf" srcId="{422A0B3C-FE0D-48D0-8A2E-80A5AB2DFEB3}" destId="{B5FD7052-2F2E-49E4-8BA1-E8602872D321}" srcOrd="1" destOrd="0" presId="urn:microsoft.com/office/officeart/2009/3/layout/HorizontalOrganizationChart"/>
    <dgm:cxn modelId="{15E69658-7DD7-488D-8B4C-14F73317F33F}" type="presParOf" srcId="{422A0B3C-FE0D-48D0-8A2E-80A5AB2DFEB3}" destId="{76F947DC-FBEA-4BB5-A2AC-83333D774125}" srcOrd="2" destOrd="0" presId="urn:microsoft.com/office/officeart/2009/3/layout/HorizontalOrganizationChart"/>
    <dgm:cxn modelId="{5501EAFD-3E69-4D6F-9041-831FAA4A1358}" type="presParOf" srcId="{65B6C0E5-4927-4F00-8E88-2369102382DB}" destId="{793161D2-0A5B-4BAA-A9EE-EF976EC886C0}" srcOrd="2" destOrd="0" presId="urn:microsoft.com/office/officeart/2009/3/layout/HorizontalOrganizationChart"/>
    <dgm:cxn modelId="{8DD43437-6315-4635-A331-125D1E0C4B6B}" type="presParOf" srcId="{65B6C0E5-4927-4F00-8E88-2369102382DB}" destId="{5A8B720D-D53F-41B6-BAE5-CF41DAABEC70}" srcOrd="3" destOrd="0" presId="urn:microsoft.com/office/officeart/2009/3/layout/HorizontalOrganizationChart"/>
    <dgm:cxn modelId="{2215D8CC-2732-4E31-B694-5E69C96C8557}" type="presParOf" srcId="{5A8B720D-D53F-41B6-BAE5-CF41DAABEC70}" destId="{7C9CBF00-CC23-4572-A783-BFE476040D6A}" srcOrd="0" destOrd="0" presId="urn:microsoft.com/office/officeart/2009/3/layout/HorizontalOrganizationChart"/>
    <dgm:cxn modelId="{4F5AEB6A-6510-46EC-AA93-EA3BF913498D}" type="presParOf" srcId="{7C9CBF00-CC23-4572-A783-BFE476040D6A}" destId="{9F46AD04-2121-462E-B905-03074F7737AF}" srcOrd="0" destOrd="0" presId="urn:microsoft.com/office/officeart/2009/3/layout/HorizontalOrganizationChart"/>
    <dgm:cxn modelId="{E24F9399-111E-4EAB-AC53-F878335C042F}" type="presParOf" srcId="{7C9CBF00-CC23-4572-A783-BFE476040D6A}" destId="{04F6C989-8CC7-4FA5-88E3-EC0EA6A48FF1}" srcOrd="1" destOrd="0" presId="urn:microsoft.com/office/officeart/2009/3/layout/HorizontalOrganizationChart"/>
    <dgm:cxn modelId="{52395D4D-3256-431D-874D-661EDE7B53D8}" type="presParOf" srcId="{5A8B720D-D53F-41B6-BAE5-CF41DAABEC70}" destId="{43E3E112-689A-41BB-8937-A0FC4DE0CA29}" srcOrd="1" destOrd="0" presId="urn:microsoft.com/office/officeart/2009/3/layout/HorizontalOrganizationChart"/>
    <dgm:cxn modelId="{4F8424EC-2FA9-4D5D-AEE3-04CF63AC7567}" type="presParOf" srcId="{5A8B720D-D53F-41B6-BAE5-CF41DAABEC70}" destId="{CA4B5FE0-FB2F-4F8A-888E-33A3E7594E33}" srcOrd="2" destOrd="0" presId="urn:microsoft.com/office/officeart/2009/3/layout/HorizontalOrganizationChart"/>
    <dgm:cxn modelId="{FC36BD5E-5F83-4161-8C13-239F0C514CDD}" type="presParOf" srcId="{65B6C0E5-4927-4F00-8E88-2369102382DB}" destId="{6A1C8239-13A8-4E05-A0B7-13AB100747DB}" srcOrd="4" destOrd="0" presId="urn:microsoft.com/office/officeart/2009/3/layout/HorizontalOrganizationChart"/>
    <dgm:cxn modelId="{599AA988-DCCA-4DEF-B7B2-B3C29E0C62FC}" type="presParOf" srcId="{65B6C0E5-4927-4F00-8E88-2369102382DB}" destId="{E38225B4-0274-4906-96C0-6B4DBD8BBB1C}" srcOrd="5" destOrd="0" presId="urn:microsoft.com/office/officeart/2009/3/layout/HorizontalOrganizationChart"/>
    <dgm:cxn modelId="{F3D7DBF0-DB52-4130-8A2C-CBE569169D17}" type="presParOf" srcId="{E38225B4-0274-4906-96C0-6B4DBD8BBB1C}" destId="{F9037EE0-1248-4BF6-870E-5BFE5C327151}" srcOrd="0" destOrd="0" presId="urn:microsoft.com/office/officeart/2009/3/layout/HorizontalOrganizationChart"/>
    <dgm:cxn modelId="{6B8CEEA0-EA09-4B8A-872D-6161F8FC82F4}" type="presParOf" srcId="{F9037EE0-1248-4BF6-870E-5BFE5C327151}" destId="{5DE22B2C-2BDA-45E8-AC80-F0EB87933ADE}" srcOrd="0" destOrd="0" presId="urn:microsoft.com/office/officeart/2009/3/layout/HorizontalOrganizationChart"/>
    <dgm:cxn modelId="{14D1693F-3B4C-4C8F-B267-0FD0737DC461}" type="presParOf" srcId="{F9037EE0-1248-4BF6-870E-5BFE5C327151}" destId="{ED2E612E-47F3-4127-B8CA-E40792507DA4}" srcOrd="1" destOrd="0" presId="urn:microsoft.com/office/officeart/2009/3/layout/HorizontalOrganizationChart"/>
    <dgm:cxn modelId="{4DCC055B-DDA6-4DB6-84AB-E060AE1D101B}" type="presParOf" srcId="{E38225B4-0274-4906-96C0-6B4DBD8BBB1C}" destId="{283443CB-801C-4FB1-BB21-DB69494E7537}" srcOrd="1" destOrd="0" presId="urn:microsoft.com/office/officeart/2009/3/layout/HorizontalOrganizationChart"/>
    <dgm:cxn modelId="{C38921D3-5497-4186-B399-505E06C76D14}" type="presParOf" srcId="{E38225B4-0274-4906-96C0-6B4DBD8BBB1C}" destId="{4E0677AA-ED6E-4FFD-BFB5-A97892EF6349}" srcOrd="2" destOrd="0" presId="urn:microsoft.com/office/officeart/2009/3/layout/HorizontalOrganizationChart"/>
    <dgm:cxn modelId="{F0EC0BF5-4D91-4BBD-93C8-C703201623CF}" type="presParOf" srcId="{65B6C0E5-4927-4F00-8E88-2369102382DB}" destId="{CF8F7DC4-B5BC-476D-86E0-5BE25D757E69}" srcOrd="6" destOrd="0" presId="urn:microsoft.com/office/officeart/2009/3/layout/HorizontalOrganizationChart"/>
    <dgm:cxn modelId="{5B076065-3C2B-4F20-83A1-EFE09B0FCB9C}" type="presParOf" srcId="{65B6C0E5-4927-4F00-8E88-2369102382DB}" destId="{6251720E-2F8A-48E6-9782-00583959A037}" srcOrd="7" destOrd="0" presId="urn:microsoft.com/office/officeart/2009/3/layout/HorizontalOrganizationChart"/>
    <dgm:cxn modelId="{94B09E29-29A2-4B7D-84DE-B972BB6C5A38}" type="presParOf" srcId="{6251720E-2F8A-48E6-9782-00583959A037}" destId="{C8E13BFB-FCC2-4C73-B2C7-02139C1E47DA}" srcOrd="0" destOrd="0" presId="urn:microsoft.com/office/officeart/2009/3/layout/HorizontalOrganizationChart"/>
    <dgm:cxn modelId="{B0629F18-0B26-4422-A4D5-4488FADB9FE8}" type="presParOf" srcId="{C8E13BFB-FCC2-4C73-B2C7-02139C1E47DA}" destId="{AC697B1F-16F8-46FB-B44B-041F49092F6C}" srcOrd="0" destOrd="0" presId="urn:microsoft.com/office/officeart/2009/3/layout/HorizontalOrganizationChart"/>
    <dgm:cxn modelId="{4458525A-AD58-4D6A-B61E-92EA49065207}" type="presParOf" srcId="{C8E13BFB-FCC2-4C73-B2C7-02139C1E47DA}" destId="{A3FF5F2E-2461-466E-B839-0D7481F1C204}" srcOrd="1" destOrd="0" presId="urn:microsoft.com/office/officeart/2009/3/layout/HorizontalOrganizationChart"/>
    <dgm:cxn modelId="{6DEC2DDE-C77B-4B34-9F95-72E182874BB3}" type="presParOf" srcId="{6251720E-2F8A-48E6-9782-00583959A037}" destId="{47AF91CA-0103-41F5-9BA5-11C6EBD63670}" srcOrd="1" destOrd="0" presId="urn:microsoft.com/office/officeart/2009/3/layout/HorizontalOrganizationChart"/>
    <dgm:cxn modelId="{D3C57A92-8452-4BC1-98C5-7CE133BE2D94}" type="presParOf" srcId="{6251720E-2F8A-48E6-9782-00583959A037}" destId="{C6F1662E-6B5F-47E0-8BA9-405B35DD5E8A}" srcOrd="2" destOrd="0" presId="urn:microsoft.com/office/officeart/2009/3/layout/HorizontalOrganizationChart"/>
    <dgm:cxn modelId="{A3C3E5B8-3DCA-4C21-8E0D-2348D87238AF}" type="presParOf" srcId="{65B6C0E5-4927-4F00-8E88-2369102382DB}" destId="{A5F694A4-B51D-4363-8E45-E51496CA45C5}" srcOrd="8" destOrd="0" presId="urn:microsoft.com/office/officeart/2009/3/layout/HorizontalOrganizationChart"/>
    <dgm:cxn modelId="{5F24B97C-A386-4072-919F-AD76091C9E1F}" type="presParOf" srcId="{65B6C0E5-4927-4F00-8E88-2369102382DB}" destId="{D6B4E603-EDC7-407B-88C5-DE5E43A9FAD3}" srcOrd="9" destOrd="0" presId="urn:microsoft.com/office/officeart/2009/3/layout/HorizontalOrganizationChart"/>
    <dgm:cxn modelId="{CBABCBC9-177E-4D45-974D-3280007FB6B8}" type="presParOf" srcId="{D6B4E603-EDC7-407B-88C5-DE5E43A9FAD3}" destId="{71C4F729-92C3-4F5D-8E43-F9A294B312F8}" srcOrd="0" destOrd="0" presId="urn:microsoft.com/office/officeart/2009/3/layout/HorizontalOrganizationChart"/>
    <dgm:cxn modelId="{5CD137F1-A03E-4A55-A239-CB6593FBA4FF}" type="presParOf" srcId="{71C4F729-92C3-4F5D-8E43-F9A294B312F8}" destId="{3453C631-84F4-4252-BA96-F20E751535E5}" srcOrd="0" destOrd="0" presId="urn:microsoft.com/office/officeart/2009/3/layout/HorizontalOrganizationChart"/>
    <dgm:cxn modelId="{B30720D9-DAB6-4B71-8ECD-A40AA8156F08}" type="presParOf" srcId="{71C4F729-92C3-4F5D-8E43-F9A294B312F8}" destId="{965877B1-BB42-4EB5-9D4B-2F5B7F773978}" srcOrd="1" destOrd="0" presId="urn:microsoft.com/office/officeart/2009/3/layout/HorizontalOrganizationChart"/>
    <dgm:cxn modelId="{BF96547C-C235-480C-A031-7D9805901F22}" type="presParOf" srcId="{D6B4E603-EDC7-407B-88C5-DE5E43A9FAD3}" destId="{46262A10-6F9A-43CE-B6C1-D4FD1EE58BE4}" srcOrd="1" destOrd="0" presId="urn:microsoft.com/office/officeart/2009/3/layout/HorizontalOrganizationChart"/>
    <dgm:cxn modelId="{4D1D569E-7903-4EA7-A048-82F3CFCD2061}" type="presParOf" srcId="{D6B4E603-EDC7-407B-88C5-DE5E43A9FAD3}" destId="{3229C0DB-E6B7-486F-890E-AB3324BF7BC7}" srcOrd="2" destOrd="0" presId="urn:microsoft.com/office/officeart/2009/3/layout/HorizontalOrganizationChart"/>
    <dgm:cxn modelId="{F464FD8B-EDC5-4641-9EF6-801C753AF85D}" type="presParOf" srcId="{A9548DD0-0909-417A-B9B4-BC94D5DD4AC9}" destId="{92E4381B-28B6-483C-A77F-DC37A6B8CF80}" srcOrd="2" destOrd="0" presId="urn:microsoft.com/office/officeart/2009/3/layout/HorizontalOrganizationChart"/>
    <dgm:cxn modelId="{99F52C92-93C2-43C9-80E9-4D00EEB8FCFE}" type="presParOf" srcId="{F318A0C7-861C-4F49-870B-12B7FE17FB1B}" destId="{B64AB6CE-DDBB-4BB3-A64D-DBAE6ECCFC1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C10217-F2ED-4635-AA71-C82A0C57D08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13105F-28F9-4993-BB19-EA163952DD0E}">
      <dgm:prSet phldrT="[Текст]"/>
      <dgm:spPr/>
      <dgm:t>
        <a:bodyPr/>
        <a:lstStyle/>
        <a:p>
          <a:r>
            <a:rPr lang="ru-RU" dirty="0"/>
            <a:t>Маршрутизатор (выход в Интернет)</a:t>
          </a:r>
        </a:p>
      </dgm:t>
    </dgm:pt>
    <dgm:pt modelId="{A243A434-351F-4F42-831E-8A949F9E9CCE}" type="parTrans" cxnId="{54FA4AFE-5FE5-471B-A985-2A0780165CC7}">
      <dgm:prSet/>
      <dgm:spPr/>
      <dgm:t>
        <a:bodyPr/>
        <a:lstStyle/>
        <a:p>
          <a:endParaRPr lang="ru-RU"/>
        </a:p>
      </dgm:t>
    </dgm:pt>
    <dgm:pt modelId="{F3DC799F-B45A-4E7F-95D3-6CDF550EA74B}" type="sibTrans" cxnId="{54FA4AFE-5FE5-471B-A985-2A0780165CC7}">
      <dgm:prSet/>
      <dgm:spPr/>
      <dgm:t>
        <a:bodyPr/>
        <a:lstStyle/>
        <a:p>
          <a:endParaRPr lang="ru-RU"/>
        </a:p>
      </dgm:t>
    </dgm:pt>
    <dgm:pt modelId="{FF242D08-B14A-4B1D-8B45-3A07188F4791}">
      <dgm:prSet phldrT="[Текст]"/>
      <dgm:spPr/>
      <dgm:t>
        <a:bodyPr/>
        <a:lstStyle/>
        <a:p>
          <a:r>
            <a:rPr lang="ru-RU" dirty="0"/>
            <a:t>Игровые ПК</a:t>
          </a:r>
        </a:p>
      </dgm:t>
    </dgm:pt>
    <dgm:pt modelId="{4452609B-7A8D-498C-9737-79417B5D4C33}" type="parTrans" cxnId="{E28252A0-1FB4-40FB-930C-6062281D02E1}">
      <dgm:prSet/>
      <dgm:spPr/>
      <dgm:t>
        <a:bodyPr/>
        <a:lstStyle/>
        <a:p>
          <a:endParaRPr lang="ru-RU"/>
        </a:p>
      </dgm:t>
    </dgm:pt>
    <dgm:pt modelId="{4C25EB94-A03A-4DC4-9CFC-04575B1A5B2A}" type="sibTrans" cxnId="{E28252A0-1FB4-40FB-930C-6062281D02E1}">
      <dgm:prSet/>
      <dgm:spPr/>
      <dgm:t>
        <a:bodyPr/>
        <a:lstStyle/>
        <a:p>
          <a:endParaRPr lang="ru-RU"/>
        </a:p>
      </dgm:t>
    </dgm:pt>
    <dgm:pt modelId="{F0873AAF-F676-4678-B385-4EC13DB3298F}">
      <dgm:prSet phldrT="[Текст]"/>
      <dgm:spPr/>
      <dgm:t>
        <a:bodyPr/>
        <a:lstStyle/>
        <a:p>
          <a:r>
            <a:rPr lang="ru-RU" dirty="0"/>
            <a:t>Сервер управления ПК</a:t>
          </a:r>
        </a:p>
      </dgm:t>
    </dgm:pt>
    <dgm:pt modelId="{80C3452C-F7F2-48EE-94EA-67DC7682E78C}" type="parTrans" cxnId="{B6B4C3FF-771C-45BE-B73B-88ECD800FA14}">
      <dgm:prSet/>
      <dgm:spPr/>
      <dgm:t>
        <a:bodyPr/>
        <a:lstStyle/>
        <a:p>
          <a:endParaRPr lang="ru-RU"/>
        </a:p>
      </dgm:t>
    </dgm:pt>
    <dgm:pt modelId="{ACEF864D-4CAE-49D3-87C4-B905DBA8608B}" type="sibTrans" cxnId="{B6B4C3FF-771C-45BE-B73B-88ECD800FA14}">
      <dgm:prSet/>
      <dgm:spPr/>
      <dgm:t>
        <a:bodyPr/>
        <a:lstStyle/>
        <a:p>
          <a:endParaRPr lang="ru-RU"/>
        </a:p>
      </dgm:t>
    </dgm:pt>
    <dgm:pt modelId="{E231D3A1-6865-4435-AD46-7EB7DC4A2B79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11FD2BAF-3214-41AF-9955-4B7FAAE8C4F2}" type="parTrans" cxnId="{1AE134DA-CFDF-494C-AD6D-16905A566A3E}">
      <dgm:prSet/>
      <dgm:spPr/>
      <dgm:t>
        <a:bodyPr/>
        <a:lstStyle/>
        <a:p>
          <a:endParaRPr lang="ru-RU"/>
        </a:p>
      </dgm:t>
    </dgm:pt>
    <dgm:pt modelId="{6F8E6324-C79A-4C5B-B799-AAF108AA2B9E}" type="sibTrans" cxnId="{1AE134DA-CFDF-494C-AD6D-16905A566A3E}">
      <dgm:prSet/>
      <dgm:spPr/>
      <dgm:t>
        <a:bodyPr/>
        <a:lstStyle/>
        <a:p>
          <a:endParaRPr lang="ru-RU"/>
        </a:p>
      </dgm:t>
    </dgm:pt>
    <dgm:pt modelId="{882A4D2D-DCBE-403A-8820-998F1E9596DA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7946F223-69EB-4C99-BF25-CD0479865366}" type="parTrans" cxnId="{91237988-CE25-4A8E-AEE7-209C1F58ABF1}">
      <dgm:prSet/>
      <dgm:spPr/>
      <dgm:t>
        <a:bodyPr/>
        <a:lstStyle/>
        <a:p>
          <a:endParaRPr lang="ru-RU"/>
        </a:p>
      </dgm:t>
    </dgm:pt>
    <dgm:pt modelId="{4B87F4CF-62B3-4CB3-808F-01D700276953}" type="sibTrans" cxnId="{91237988-CE25-4A8E-AEE7-209C1F58ABF1}">
      <dgm:prSet/>
      <dgm:spPr/>
      <dgm:t>
        <a:bodyPr/>
        <a:lstStyle/>
        <a:p>
          <a:endParaRPr lang="ru-RU"/>
        </a:p>
      </dgm:t>
    </dgm:pt>
    <dgm:pt modelId="{6FD28073-4DBB-4AC2-97BF-C5763BC54498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D1D9C404-DE8A-4E7F-813E-13C5E352B2E6}" type="parTrans" cxnId="{C267CBDD-EAB4-428C-9F61-DC7198AD8193}">
      <dgm:prSet/>
      <dgm:spPr/>
      <dgm:t>
        <a:bodyPr/>
        <a:lstStyle/>
        <a:p>
          <a:endParaRPr lang="ru-RU"/>
        </a:p>
      </dgm:t>
    </dgm:pt>
    <dgm:pt modelId="{9B13C3EC-72DE-4D5C-BFD5-401C6C4FF422}" type="sibTrans" cxnId="{C267CBDD-EAB4-428C-9F61-DC7198AD8193}">
      <dgm:prSet/>
      <dgm:spPr/>
      <dgm:t>
        <a:bodyPr/>
        <a:lstStyle/>
        <a:p>
          <a:endParaRPr lang="ru-RU"/>
        </a:p>
      </dgm:t>
    </dgm:pt>
    <dgm:pt modelId="{F3F15AF4-7DEB-46DD-B1C8-979885358736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A58EDBCC-A77A-46B5-9C38-8D9C4952DF32}" type="parTrans" cxnId="{FC6E4BD4-18D5-408D-AED9-131D2DFF317D}">
      <dgm:prSet/>
      <dgm:spPr/>
      <dgm:t>
        <a:bodyPr/>
        <a:lstStyle/>
        <a:p>
          <a:endParaRPr lang="ru-RU"/>
        </a:p>
      </dgm:t>
    </dgm:pt>
    <dgm:pt modelId="{D135E339-89D3-44FA-8F78-FEE57B9066C1}" type="sibTrans" cxnId="{FC6E4BD4-18D5-408D-AED9-131D2DFF317D}">
      <dgm:prSet/>
      <dgm:spPr/>
      <dgm:t>
        <a:bodyPr/>
        <a:lstStyle/>
        <a:p>
          <a:endParaRPr lang="ru-RU"/>
        </a:p>
      </dgm:t>
    </dgm:pt>
    <dgm:pt modelId="{1F87E848-D516-4808-94E9-C0AC3F772F01}">
      <dgm:prSet phldrT="[Текст]"/>
      <dgm:spPr/>
      <dgm:t>
        <a:bodyPr/>
        <a:lstStyle/>
        <a:p>
          <a:r>
            <a:rPr lang="ru-RU" dirty="0"/>
            <a:t>Административный сервер</a:t>
          </a:r>
        </a:p>
      </dgm:t>
    </dgm:pt>
    <dgm:pt modelId="{A74669F7-0779-4241-ADF2-FBC82CEC4DCD}" type="parTrans" cxnId="{5AF59FA5-32F2-4F1B-88B6-AADA0817EB91}">
      <dgm:prSet/>
      <dgm:spPr/>
      <dgm:t>
        <a:bodyPr/>
        <a:lstStyle/>
        <a:p>
          <a:endParaRPr lang="ru-RU"/>
        </a:p>
      </dgm:t>
    </dgm:pt>
    <dgm:pt modelId="{7E3CB9C9-D771-4027-823C-80197273262E}" type="sibTrans" cxnId="{5AF59FA5-32F2-4F1B-88B6-AADA0817EB91}">
      <dgm:prSet/>
      <dgm:spPr/>
      <dgm:t>
        <a:bodyPr/>
        <a:lstStyle/>
        <a:p>
          <a:endParaRPr lang="ru-RU"/>
        </a:p>
      </dgm:t>
    </dgm:pt>
    <dgm:pt modelId="{43225E19-32AC-4CFA-B2CB-11A2FC24DCC5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8922461C-AE2F-46B1-80E3-E333390AA819}" type="parTrans" cxnId="{AD765B48-FBBD-4730-BCB3-5D6CBF856977}">
      <dgm:prSet/>
      <dgm:spPr/>
      <dgm:t>
        <a:bodyPr/>
        <a:lstStyle/>
        <a:p>
          <a:endParaRPr lang="ru-RU"/>
        </a:p>
      </dgm:t>
    </dgm:pt>
    <dgm:pt modelId="{92931BB6-1A64-4468-9AF3-3B9B5EE813D5}" type="sibTrans" cxnId="{AD765B48-FBBD-4730-BCB3-5D6CBF856977}">
      <dgm:prSet/>
      <dgm:spPr/>
      <dgm:t>
        <a:bodyPr/>
        <a:lstStyle/>
        <a:p>
          <a:endParaRPr lang="ru-RU"/>
        </a:p>
      </dgm:t>
    </dgm:pt>
    <dgm:pt modelId="{905DCC30-5DEB-4655-8E1C-A6A5C8025171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949C1C4D-BA1A-406B-9B01-B27949E0A575}" type="parTrans" cxnId="{BBDC0F5B-19F8-422E-8A88-D293D27112E4}">
      <dgm:prSet/>
      <dgm:spPr/>
      <dgm:t>
        <a:bodyPr/>
        <a:lstStyle/>
        <a:p>
          <a:endParaRPr lang="ru-RU"/>
        </a:p>
      </dgm:t>
    </dgm:pt>
    <dgm:pt modelId="{3E58A365-F3EB-4BB4-A221-A6DAA9D235AF}" type="sibTrans" cxnId="{BBDC0F5B-19F8-422E-8A88-D293D27112E4}">
      <dgm:prSet/>
      <dgm:spPr/>
      <dgm:t>
        <a:bodyPr/>
        <a:lstStyle/>
        <a:p>
          <a:endParaRPr lang="ru-RU"/>
        </a:p>
      </dgm:t>
    </dgm:pt>
    <dgm:pt modelId="{136F5C8F-5A3E-48F8-808A-F9051993F5EA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6D365E09-30FB-4BC0-AA42-1B41E713A3D3}" type="parTrans" cxnId="{4738C02B-7658-4753-9818-B8CA9129EB7F}">
      <dgm:prSet/>
      <dgm:spPr/>
      <dgm:t>
        <a:bodyPr/>
        <a:lstStyle/>
        <a:p>
          <a:endParaRPr lang="ru-RU"/>
        </a:p>
      </dgm:t>
    </dgm:pt>
    <dgm:pt modelId="{7C7437B0-6CA8-4D40-9860-E0F07D2E3D6B}" type="sibTrans" cxnId="{4738C02B-7658-4753-9818-B8CA9129EB7F}">
      <dgm:prSet/>
      <dgm:spPr/>
      <dgm:t>
        <a:bodyPr/>
        <a:lstStyle/>
        <a:p>
          <a:endParaRPr lang="ru-RU"/>
        </a:p>
      </dgm:t>
    </dgm:pt>
    <dgm:pt modelId="{0E49DC66-459A-41E4-83CE-E7D94D102E22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CDE8C101-B577-406C-8152-1B2BACB208D1}" type="parTrans" cxnId="{1D424287-D502-4095-B8C0-2E4F351EFBD0}">
      <dgm:prSet/>
      <dgm:spPr/>
      <dgm:t>
        <a:bodyPr/>
        <a:lstStyle/>
        <a:p>
          <a:endParaRPr lang="ru-RU"/>
        </a:p>
      </dgm:t>
    </dgm:pt>
    <dgm:pt modelId="{38C373DF-41EE-4F76-BBDD-923246C434A6}" type="sibTrans" cxnId="{1D424287-D502-4095-B8C0-2E4F351EFBD0}">
      <dgm:prSet/>
      <dgm:spPr/>
      <dgm:t>
        <a:bodyPr/>
        <a:lstStyle/>
        <a:p>
          <a:endParaRPr lang="ru-RU"/>
        </a:p>
      </dgm:t>
    </dgm:pt>
    <dgm:pt modelId="{E6B3ADEA-9AE0-4E10-B8BD-AF9FFAC240A0}">
      <dgm:prSet phldrT="[Текст]"/>
      <dgm:spPr/>
      <dgm:t>
        <a:bodyPr/>
        <a:lstStyle/>
        <a:p>
          <a:r>
            <a:rPr lang="ru-RU" dirty="0"/>
            <a:t>Сервер технического отдела</a:t>
          </a:r>
        </a:p>
      </dgm:t>
    </dgm:pt>
    <dgm:pt modelId="{05C146D8-E6C5-417E-AC33-7F23F2CF2330}" type="parTrans" cxnId="{D8BAB76D-2E3A-4922-ADC1-E8E3490D61D5}">
      <dgm:prSet/>
      <dgm:spPr/>
      <dgm:t>
        <a:bodyPr/>
        <a:lstStyle/>
        <a:p>
          <a:endParaRPr lang="ru-RU"/>
        </a:p>
      </dgm:t>
    </dgm:pt>
    <dgm:pt modelId="{82D73AEA-75F6-4649-8103-EBCCEBE182E7}" type="sibTrans" cxnId="{D8BAB76D-2E3A-4922-ADC1-E8E3490D61D5}">
      <dgm:prSet/>
      <dgm:spPr/>
      <dgm:t>
        <a:bodyPr/>
        <a:lstStyle/>
        <a:p>
          <a:endParaRPr lang="ru-RU"/>
        </a:p>
      </dgm:t>
    </dgm:pt>
    <dgm:pt modelId="{2580AF05-2577-489D-A160-F4BC87D6E49E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51CEF38C-371A-4249-BE77-A42A652BBA3A}" type="parTrans" cxnId="{0F8C6974-7AED-4D19-973B-851BF84757EE}">
      <dgm:prSet/>
      <dgm:spPr/>
      <dgm:t>
        <a:bodyPr/>
        <a:lstStyle/>
        <a:p>
          <a:endParaRPr lang="ru-RU"/>
        </a:p>
      </dgm:t>
    </dgm:pt>
    <dgm:pt modelId="{5086E16F-A115-4BE4-A091-6DC7FA6F8061}" type="sibTrans" cxnId="{0F8C6974-7AED-4D19-973B-851BF84757EE}">
      <dgm:prSet/>
      <dgm:spPr/>
      <dgm:t>
        <a:bodyPr/>
        <a:lstStyle/>
        <a:p>
          <a:endParaRPr lang="ru-RU"/>
        </a:p>
      </dgm:t>
    </dgm:pt>
    <dgm:pt modelId="{95A25AB1-7684-45AF-9499-2A006C184B35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9709060E-B086-4EDF-AD06-B66AA81E65C2}" type="parTrans" cxnId="{09091DC0-319F-494A-AD0C-87D4C9B10231}">
      <dgm:prSet/>
      <dgm:spPr/>
      <dgm:t>
        <a:bodyPr/>
        <a:lstStyle/>
        <a:p>
          <a:endParaRPr lang="ru-RU"/>
        </a:p>
      </dgm:t>
    </dgm:pt>
    <dgm:pt modelId="{A76B4F4C-57C0-4BB2-92B3-B37776829C7D}" type="sibTrans" cxnId="{09091DC0-319F-494A-AD0C-87D4C9B10231}">
      <dgm:prSet/>
      <dgm:spPr/>
      <dgm:t>
        <a:bodyPr/>
        <a:lstStyle/>
        <a:p>
          <a:endParaRPr lang="ru-RU"/>
        </a:p>
      </dgm:t>
    </dgm:pt>
    <dgm:pt modelId="{BD7C6AFC-9973-4BD5-B51E-19E255B4D633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4FFEBE3E-B974-435C-9D9C-81C748A56BCE}" type="parTrans" cxnId="{2CB739B4-573C-489C-861C-80121A396907}">
      <dgm:prSet/>
      <dgm:spPr/>
      <dgm:t>
        <a:bodyPr/>
        <a:lstStyle/>
        <a:p>
          <a:endParaRPr lang="ru-RU"/>
        </a:p>
      </dgm:t>
    </dgm:pt>
    <dgm:pt modelId="{1C70A630-890A-4843-96E9-4B59F339FE45}" type="sibTrans" cxnId="{2CB739B4-573C-489C-861C-80121A396907}">
      <dgm:prSet/>
      <dgm:spPr/>
      <dgm:t>
        <a:bodyPr/>
        <a:lstStyle/>
        <a:p>
          <a:endParaRPr lang="ru-RU"/>
        </a:p>
      </dgm:t>
    </dgm:pt>
    <dgm:pt modelId="{C035C17C-AEC0-4F40-86EE-7CBC0D9420A4}">
      <dgm:prSet phldrT="[Текст]"/>
      <dgm:spPr/>
      <dgm:t>
        <a:bodyPr/>
        <a:lstStyle/>
        <a:p>
          <a:r>
            <a:rPr lang="ru-RU" dirty="0"/>
            <a:t>Сервера</a:t>
          </a:r>
        </a:p>
      </dgm:t>
    </dgm:pt>
    <dgm:pt modelId="{B304DD85-9414-4476-B725-DAAA56A5654D}" type="parTrans" cxnId="{065CEC04-0B39-49D2-B50D-5C4B6252DB3C}">
      <dgm:prSet/>
      <dgm:spPr/>
      <dgm:t>
        <a:bodyPr/>
        <a:lstStyle/>
        <a:p>
          <a:endParaRPr lang="ru-RU"/>
        </a:p>
      </dgm:t>
    </dgm:pt>
    <dgm:pt modelId="{F3FEA69A-6F16-42DD-8DD8-F69FCB3C1CC4}" type="sibTrans" cxnId="{065CEC04-0B39-49D2-B50D-5C4B6252DB3C}">
      <dgm:prSet/>
      <dgm:spPr/>
      <dgm:t>
        <a:bodyPr/>
        <a:lstStyle/>
        <a:p>
          <a:endParaRPr lang="ru-RU"/>
        </a:p>
      </dgm:t>
    </dgm:pt>
    <dgm:pt modelId="{895F6805-3A81-47AE-B92D-72F4851D0402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2E2EDCCE-C274-4252-844F-72930EA9043A}" type="parTrans" cxnId="{76B073D7-AB16-48A9-8DA1-C9CB694FA65F}">
      <dgm:prSet/>
      <dgm:spPr/>
      <dgm:t>
        <a:bodyPr/>
        <a:lstStyle/>
        <a:p>
          <a:endParaRPr lang="ru-RU"/>
        </a:p>
      </dgm:t>
    </dgm:pt>
    <dgm:pt modelId="{6A3BB6B1-F09B-4FFF-A94D-B532C019D4E8}" type="sibTrans" cxnId="{76B073D7-AB16-48A9-8DA1-C9CB694FA65F}">
      <dgm:prSet/>
      <dgm:spPr/>
      <dgm:t>
        <a:bodyPr/>
        <a:lstStyle/>
        <a:p>
          <a:endParaRPr lang="ru-RU"/>
        </a:p>
      </dgm:t>
    </dgm:pt>
    <dgm:pt modelId="{79E48649-48C2-4632-937B-F03625FC0C5B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4565BDE3-C244-4F87-AF5D-8D20E04C057A}" type="parTrans" cxnId="{0F7E1EF1-F8AE-4E17-9A82-142441251191}">
      <dgm:prSet/>
      <dgm:spPr/>
      <dgm:t>
        <a:bodyPr/>
        <a:lstStyle/>
        <a:p>
          <a:endParaRPr lang="ru-RU"/>
        </a:p>
      </dgm:t>
    </dgm:pt>
    <dgm:pt modelId="{63C17BCC-3D5E-4084-AFF5-A8F022297792}" type="sibTrans" cxnId="{0F7E1EF1-F8AE-4E17-9A82-142441251191}">
      <dgm:prSet/>
      <dgm:spPr/>
      <dgm:t>
        <a:bodyPr/>
        <a:lstStyle/>
        <a:p>
          <a:endParaRPr lang="ru-RU"/>
        </a:p>
      </dgm:t>
    </dgm:pt>
    <dgm:pt modelId="{7DD6A135-B2D8-4172-BD7E-310885BB4092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267CFEFB-1738-4D22-8B3F-58F6922A14E4}" type="parTrans" cxnId="{20813034-B9AA-404C-BBED-653EA5688AFD}">
      <dgm:prSet/>
      <dgm:spPr/>
      <dgm:t>
        <a:bodyPr/>
        <a:lstStyle/>
        <a:p>
          <a:endParaRPr lang="ru-RU"/>
        </a:p>
      </dgm:t>
    </dgm:pt>
    <dgm:pt modelId="{7158A9C7-3EF4-44E2-A82B-9A418B6DD6CD}" type="sibTrans" cxnId="{20813034-B9AA-404C-BBED-653EA5688AFD}">
      <dgm:prSet/>
      <dgm:spPr/>
      <dgm:t>
        <a:bodyPr/>
        <a:lstStyle/>
        <a:p>
          <a:endParaRPr lang="ru-RU"/>
        </a:p>
      </dgm:t>
    </dgm:pt>
    <dgm:pt modelId="{E6873998-789A-42C3-A1EC-2C208D316EAF}">
      <dgm:prSet phldrT="[Текст]"/>
      <dgm:spPr/>
      <dgm:t>
        <a:bodyPr/>
        <a:lstStyle/>
        <a:p>
          <a:r>
            <a:rPr lang="ru-RU" dirty="0"/>
            <a:t>Принтеры</a:t>
          </a:r>
        </a:p>
      </dgm:t>
    </dgm:pt>
    <dgm:pt modelId="{85703458-2161-4B0C-82CD-5E78F9B1CE94}" type="parTrans" cxnId="{706A2994-E2BE-4A67-85B0-F74B138D07FC}">
      <dgm:prSet/>
      <dgm:spPr/>
      <dgm:t>
        <a:bodyPr/>
        <a:lstStyle/>
        <a:p>
          <a:endParaRPr lang="ru-RU"/>
        </a:p>
      </dgm:t>
    </dgm:pt>
    <dgm:pt modelId="{C2F7A4F0-3ED0-4473-9441-E8109B4DB0B3}" type="sibTrans" cxnId="{706A2994-E2BE-4A67-85B0-F74B138D07FC}">
      <dgm:prSet/>
      <dgm:spPr/>
      <dgm:t>
        <a:bodyPr/>
        <a:lstStyle/>
        <a:p>
          <a:endParaRPr lang="ru-RU"/>
        </a:p>
      </dgm:t>
    </dgm:pt>
    <dgm:pt modelId="{7121BC66-352E-4EA5-A1A2-B96E190CAB1F}">
      <dgm:prSet phldrT="[Текст]"/>
      <dgm:spPr/>
      <dgm:t>
        <a:bodyPr/>
        <a:lstStyle/>
        <a:p>
          <a:r>
            <a:rPr lang="ru-RU" dirty="0"/>
            <a:t>Файловый сервер</a:t>
          </a:r>
        </a:p>
      </dgm:t>
    </dgm:pt>
    <dgm:pt modelId="{BEF6BE0C-175F-425B-8C26-742ED0DEE43F}" type="parTrans" cxnId="{5259B050-8787-46F0-8244-06313574761E}">
      <dgm:prSet/>
      <dgm:spPr/>
      <dgm:t>
        <a:bodyPr/>
        <a:lstStyle/>
        <a:p>
          <a:endParaRPr lang="ru-RU"/>
        </a:p>
      </dgm:t>
    </dgm:pt>
    <dgm:pt modelId="{418C0B3B-E874-40C4-907A-E7A5C2A1B2E1}" type="sibTrans" cxnId="{5259B050-8787-46F0-8244-06313574761E}">
      <dgm:prSet/>
      <dgm:spPr/>
      <dgm:t>
        <a:bodyPr/>
        <a:lstStyle/>
        <a:p>
          <a:endParaRPr lang="ru-RU"/>
        </a:p>
      </dgm:t>
    </dgm:pt>
    <dgm:pt modelId="{6F4FB817-C0C5-4C45-8D02-4F4F14D7A071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2EFFEBFD-1CDA-4A0E-A336-577EC565C1F5}" type="parTrans" cxnId="{9FFC4E42-0751-4455-8A6B-0DA06D16B42E}">
      <dgm:prSet/>
      <dgm:spPr/>
      <dgm:t>
        <a:bodyPr/>
        <a:lstStyle/>
        <a:p>
          <a:endParaRPr lang="ru-RU"/>
        </a:p>
      </dgm:t>
    </dgm:pt>
    <dgm:pt modelId="{030E800A-234A-4DE4-A989-FCB257726C71}" type="sibTrans" cxnId="{9FFC4E42-0751-4455-8A6B-0DA06D16B42E}">
      <dgm:prSet/>
      <dgm:spPr/>
      <dgm:t>
        <a:bodyPr/>
        <a:lstStyle/>
        <a:p>
          <a:endParaRPr lang="ru-RU"/>
        </a:p>
      </dgm:t>
    </dgm:pt>
    <dgm:pt modelId="{828E6CFE-2C0F-4C9D-A85D-F63E06691EF5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7CFFBFD1-DCA8-45EC-870E-F53EAA076207}" type="parTrans" cxnId="{CEAF1D61-63E5-4F7A-8702-B9FE2C23A077}">
      <dgm:prSet/>
      <dgm:spPr/>
      <dgm:t>
        <a:bodyPr/>
        <a:lstStyle/>
        <a:p>
          <a:endParaRPr lang="ru-RU"/>
        </a:p>
      </dgm:t>
    </dgm:pt>
    <dgm:pt modelId="{C7242B50-2EAF-4889-9AE0-3F8F33C39D9E}" type="sibTrans" cxnId="{CEAF1D61-63E5-4F7A-8702-B9FE2C23A077}">
      <dgm:prSet/>
      <dgm:spPr/>
      <dgm:t>
        <a:bodyPr/>
        <a:lstStyle/>
        <a:p>
          <a:endParaRPr lang="ru-RU"/>
        </a:p>
      </dgm:t>
    </dgm:pt>
    <dgm:pt modelId="{75632575-9EC3-4B45-9DAA-E2877D2E5B65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461148A9-A945-4DE0-B56A-7D73369A7E25}" type="parTrans" cxnId="{035F4E1B-C6D4-485D-8447-B29060992032}">
      <dgm:prSet/>
      <dgm:spPr/>
      <dgm:t>
        <a:bodyPr/>
        <a:lstStyle/>
        <a:p>
          <a:endParaRPr lang="ru-RU"/>
        </a:p>
      </dgm:t>
    </dgm:pt>
    <dgm:pt modelId="{D8B61B14-6DCB-482E-83D6-C067B05BCE08}" type="sibTrans" cxnId="{035F4E1B-C6D4-485D-8447-B29060992032}">
      <dgm:prSet/>
      <dgm:spPr/>
      <dgm:t>
        <a:bodyPr/>
        <a:lstStyle/>
        <a:p>
          <a:endParaRPr lang="ru-RU"/>
        </a:p>
      </dgm:t>
    </dgm:pt>
    <dgm:pt modelId="{D77465B0-550D-4D10-B2C3-F0429BFE3773}">
      <dgm:prSet phldrT="[Текст]"/>
      <dgm:spPr/>
      <dgm:t>
        <a:bodyPr/>
        <a:lstStyle/>
        <a:p>
          <a:r>
            <a:rPr lang="ru-RU" dirty="0"/>
            <a:t>Принтеры</a:t>
          </a:r>
        </a:p>
      </dgm:t>
    </dgm:pt>
    <dgm:pt modelId="{A925091F-031F-4CC0-B833-793632AA4C1F}" type="parTrans" cxnId="{99F48A2A-B98B-4ED3-8132-4F36448C8ED2}">
      <dgm:prSet/>
      <dgm:spPr/>
      <dgm:t>
        <a:bodyPr/>
        <a:lstStyle/>
        <a:p>
          <a:endParaRPr lang="ru-RU"/>
        </a:p>
      </dgm:t>
    </dgm:pt>
    <dgm:pt modelId="{18BDEC25-D1C1-4B6C-A93A-B0B62B7D9220}" type="sibTrans" cxnId="{99F48A2A-B98B-4ED3-8132-4F36448C8ED2}">
      <dgm:prSet/>
      <dgm:spPr/>
      <dgm:t>
        <a:bodyPr/>
        <a:lstStyle/>
        <a:p>
          <a:endParaRPr lang="ru-RU"/>
        </a:p>
      </dgm:t>
    </dgm:pt>
    <dgm:pt modelId="{FF386F4B-8A4D-471E-955B-F5E062A94732}">
      <dgm:prSet phldrT="[Текст]"/>
      <dgm:spPr/>
      <dgm:t>
        <a:bodyPr/>
        <a:lstStyle/>
        <a:p>
          <a:r>
            <a:rPr lang="ru-RU" dirty="0"/>
            <a:t>Файловый сервер</a:t>
          </a:r>
        </a:p>
      </dgm:t>
    </dgm:pt>
    <dgm:pt modelId="{7C4B6CE5-2F28-4284-A4E5-E870535604BA}" type="parTrans" cxnId="{A36C3C63-5AEC-4640-8D68-32F239EC94C9}">
      <dgm:prSet/>
      <dgm:spPr/>
      <dgm:t>
        <a:bodyPr/>
        <a:lstStyle/>
        <a:p>
          <a:endParaRPr lang="ru-RU"/>
        </a:p>
      </dgm:t>
    </dgm:pt>
    <dgm:pt modelId="{D78A53CD-98C7-4C2D-9972-E255F1FBDB0E}" type="sibTrans" cxnId="{A36C3C63-5AEC-4640-8D68-32F239EC94C9}">
      <dgm:prSet/>
      <dgm:spPr/>
      <dgm:t>
        <a:bodyPr/>
        <a:lstStyle/>
        <a:p>
          <a:endParaRPr lang="ru-RU"/>
        </a:p>
      </dgm:t>
    </dgm:pt>
    <dgm:pt modelId="{153D65A0-69E8-46F8-9152-E6600FCC47FA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E710FA58-4A47-436F-AE50-DBEB31DF5E04}" type="parTrans" cxnId="{BB1B037B-B756-43FC-A92E-F41DB7AFB502}">
      <dgm:prSet/>
      <dgm:spPr/>
      <dgm:t>
        <a:bodyPr/>
        <a:lstStyle/>
        <a:p>
          <a:endParaRPr lang="ru-RU"/>
        </a:p>
      </dgm:t>
    </dgm:pt>
    <dgm:pt modelId="{ACBC5663-0FE7-4C4C-A2CA-47DDF2EE9CD7}" type="sibTrans" cxnId="{BB1B037B-B756-43FC-A92E-F41DB7AFB502}">
      <dgm:prSet/>
      <dgm:spPr/>
      <dgm:t>
        <a:bodyPr/>
        <a:lstStyle/>
        <a:p>
          <a:endParaRPr lang="ru-RU"/>
        </a:p>
      </dgm:t>
    </dgm:pt>
    <dgm:pt modelId="{49DA8F28-63CB-4542-8A70-354370F1EFB9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33536FC0-4F74-499D-8C87-1419CA12DA2F}" type="parTrans" cxnId="{C0E274A0-05C3-49DF-B530-ADFBDDA5B85D}">
      <dgm:prSet/>
      <dgm:spPr/>
      <dgm:t>
        <a:bodyPr/>
        <a:lstStyle/>
        <a:p>
          <a:endParaRPr lang="ru-RU"/>
        </a:p>
      </dgm:t>
    </dgm:pt>
    <dgm:pt modelId="{D3CDC6C1-D346-4522-881F-C756E138E236}" type="sibTrans" cxnId="{C0E274A0-05C3-49DF-B530-ADFBDDA5B85D}">
      <dgm:prSet/>
      <dgm:spPr/>
      <dgm:t>
        <a:bodyPr/>
        <a:lstStyle/>
        <a:p>
          <a:endParaRPr lang="ru-RU"/>
        </a:p>
      </dgm:t>
    </dgm:pt>
    <dgm:pt modelId="{DABE0048-FF68-45A3-9ACB-384020A3D20A}">
      <dgm:prSet phldrT="[Текст]"/>
      <dgm:spPr/>
      <dgm:t>
        <a:bodyPr/>
        <a:lstStyle/>
        <a:p>
          <a:r>
            <a:rPr lang="ru-RU" dirty="0"/>
            <a:t>Оборудование для проведения мероприятий</a:t>
          </a:r>
        </a:p>
      </dgm:t>
    </dgm:pt>
    <dgm:pt modelId="{D0C1C0DF-F499-4AC0-86C1-E9080173D8D5}" type="parTrans" cxnId="{F6129263-29F2-4301-981F-C3DD0F71CCEE}">
      <dgm:prSet/>
      <dgm:spPr/>
      <dgm:t>
        <a:bodyPr/>
        <a:lstStyle/>
        <a:p>
          <a:endParaRPr lang="ru-RU"/>
        </a:p>
      </dgm:t>
    </dgm:pt>
    <dgm:pt modelId="{2A2B0372-3F95-4DA8-85D5-26CC85B279A5}" type="sibTrans" cxnId="{F6129263-29F2-4301-981F-C3DD0F71CCEE}">
      <dgm:prSet/>
      <dgm:spPr/>
      <dgm:t>
        <a:bodyPr/>
        <a:lstStyle/>
        <a:p>
          <a:endParaRPr lang="ru-RU"/>
        </a:p>
      </dgm:t>
    </dgm:pt>
    <dgm:pt modelId="{16AD9EAD-CC7C-4F32-A16D-8B8A1D2A05B1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C5E251CE-BBF6-4B77-9459-8133E60758A6}" type="parTrans" cxnId="{2557D27E-1A6E-4213-967F-2D51D6C8CAB5}">
      <dgm:prSet/>
      <dgm:spPr/>
      <dgm:t>
        <a:bodyPr/>
        <a:lstStyle/>
        <a:p>
          <a:endParaRPr lang="ru-RU"/>
        </a:p>
      </dgm:t>
    </dgm:pt>
    <dgm:pt modelId="{EFE5A4B8-544F-43CF-A6F6-329C95C23B98}" type="sibTrans" cxnId="{2557D27E-1A6E-4213-967F-2D51D6C8CAB5}">
      <dgm:prSet/>
      <dgm:spPr/>
      <dgm:t>
        <a:bodyPr/>
        <a:lstStyle/>
        <a:p>
          <a:endParaRPr lang="ru-RU"/>
        </a:p>
      </dgm:t>
    </dgm:pt>
    <dgm:pt modelId="{C0725093-9AF2-445D-B52B-C27B7A52F521}">
      <dgm:prSet phldrT="[Текст]"/>
      <dgm:spPr/>
      <dgm:t>
        <a:bodyPr/>
        <a:lstStyle/>
        <a:p>
          <a:r>
            <a:rPr lang="ru-RU" dirty="0"/>
            <a:t>Файловый сервер</a:t>
          </a:r>
        </a:p>
      </dgm:t>
    </dgm:pt>
    <dgm:pt modelId="{4EB820BC-2656-49AD-8B5B-920550A6177A}" type="parTrans" cxnId="{F49DFB0D-80CD-4159-B389-CE4487B5EFF9}">
      <dgm:prSet/>
      <dgm:spPr/>
      <dgm:t>
        <a:bodyPr/>
        <a:lstStyle/>
        <a:p>
          <a:endParaRPr lang="ru-RU"/>
        </a:p>
      </dgm:t>
    </dgm:pt>
    <dgm:pt modelId="{1CD9DDC6-8E5B-4757-98D6-D01B7F53F633}" type="sibTrans" cxnId="{F49DFB0D-80CD-4159-B389-CE4487B5EFF9}">
      <dgm:prSet/>
      <dgm:spPr/>
      <dgm:t>
        <a:bodyPr/>
        <a:lstStyle/>
        <a:p>
          <a:endParaRPr lang="ru-RU"/>
        </a:p>
      </dgm:t>
    </dgm:pt>
    <dgm:pt modelId="{A807CBC3-253E-4082-9401-546739FE43BB}" type="pres">
      <dgm:prSet presAssocID="{2EC10217-F2ED-4635-AA71-C82A0C57D08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EB6A047-78F6-4D90-AB1C-139344EFF8AF}" type="pres">
      <dgm:prSet presAssocID="{0513105F-28F9-4993-BB19-EA163952DD0E}" presName="hierRoot1" presStyleCnt="0">
        <dgm:presLayoutVars>
          <dgm:hierBranch val="init"/>
        </dgm:presLayoutVars>
      </dgm:prSet>
      <dgm:spPr/>
    </dgm:pt>
    <dgm:pt modelId="{7C54625D-2270-41C8-AD0C-5485B161241D}" type="pres">
      <dgm:prSet presAssocID="{0513105F-28F9-4993-BB19-EA163952DD0E}" presName="rootComposite1" presStyleCnt="0"/>
      <dgm:spPr/>
    </dgm:pt>
    <dgm:pt modelId="{EA24123F-D6B5-4A1D-94C4-9CEC1B4DD49D}" type="pres">
      <dgm:prSet presAssocID="{0513105F-28F9-4993-BB19-EA163952DD0E}" presName="rootText1" presStyleLbl="alignAcc1" presStyleIdx="0" presStyleCnt="0" custLinFactY="-98531" custLinFactNeighborX="-418" custLinFactNeighborY="-100000">
        <dgm:presLayoutVars>
          <dgm:chPref val="3"/>
        </dgm:presLayoutVars>
      </dgm:prSet>
      <dgm:spPr/>
    </dgm:pt>
    <dgm:pt modelId="{20D9E45A-9C5C-4E50-ACD3-D876015989EC}" type="pres">
      <dgm:prSet presAssocID="{0513105F-28F9-4993-BB19-EA163952DD0E}" presName="topArc1" presStyleLbl="parChTrans1D1" presStyleIdx="0" presStyleCnt="64"/>
      <dgm:spPr/>
    </dgm:pt>
    <dgm:pt modelId="{780631D8-96F4-49D2-99A5-7F0078D1D1E3}" type="pres">
      <dgm:prSet presAssocID="{0513105F-28F9-4993-BB19-EA163952DD0E}" presName="bottomArc1" presStyleLbl="parChTrans1D1" presStyleIdx="1" presStyleCnt="64"/>
      <dgm:spPr/>
    </dgm:pt>
    <dgm:pt modelId="{66EBB4ED-B6F9-416F-8F6C-E673893219F8}" type="pres">
      <dgm:prSet presAssocID="{0513105F-28F9-4993-BB19-EA163952DD0E}" presName="topConnNode1" presStyleLbl="node1" presStyleIdx="0" presStyleCnt="0"/>
      <dgm:spPr/>
    </dgm:pt>
    <dgm:pt modelId="{0EE71560-0B96-49B1-B447-610CE6FF3FB6}" type="pres">
      <dgm:prSet presAssocID="{0513105F-28F9-4993-BB19-EA163952DD0E}" presName="hierChild2" presStyleCnt="0"/>
      <dgm:spPr/>
    </dgm:pt>
    <dgm:pt modelId="{16B366CE-ABF6-44F8-8210-C3E053207F27}" type="pres">
      <dgm:prSet presAssocID="{11FD2BAF-3214-41AF-9955-4B7FAAE8C4F2}" presName="Name28" presStyleLbl="parChTrans1D2" presStyleIdx="0" presStyleCnt="7"/>
      <dgm:spPr/>
    </dgm:pt>
    <dgm:pt modelId="{88D06E30-46C5-4DB8-A148-FFE90A390796}" type="pres">
      <dgm:prSet presAssocID="{E231D3A1-6865-4435-AD46-7EB7DC4A2B79}" presName="hierRoot2" presStyleCnt="0">
        <dgm:presLayoutVars>
          <dgm:hierBranch val="init"/>
        </dgm:presLayoutVars>
      </dgm:prSet>
      <dgm:spPr/>
    </dgm:pt>
    <dgm:pt modelId="{26785F2C-7B78-4773-BE41-B04A7F864C32}" type="pres">
      <dgm:prSet presAssocID="{E231D3A1-6865-4435-AD46-7EB7DC4A2B79}" presName="rootComposite2" presStyleCnt="0"/>
      <dgm:spPr/>
    </dgm:pt>
    <dgm:pt modelId="{25ABB507-94BA-4DA7-9BB0-0F76DB9E404A}" type="pres">
      <dgm:prSet presAssocID="{E231D3A1-6865-4435-AD46-7EB7DC4A2B79}" presName="rootText2" presStyleLbl="alignAcc1" presStyleIdx="0" presStyleCnt="0">
        <dgm:presLayoutVars>
          <dgm:chPref val="3"/>
        </dgm:presLayoutVars>
      </dgm:prSet>
      <dgm:spPr/>
    </dgm:pt>
    <dgm:pt modelId="{78740183-AFE4-44FD-B2BD-2256193A8068}" type="pres">
      <dgm:prSet presAssocID="{E231D3A1-6865-4435-AD46-7EB7DC4A2B79}" presName="topArc2" presStyleLbl="parChTrans1D1" presStyleIdx="2" presStyleCnt="64"/>
      <dgm:spPr/>
    </dgm:pt>
    <dgm:pt modelId="{2ED46380-6DA2-49F8-AF24-1C42DC421957}" type="pres">
      <dgm:prSet presAssocID="{E231D3A1-6865-4435-AD46-7EB7DC4A2B79}" presName="bottomArc2" presStyleLbl="parChTrans1D1" presStyleIdx="3" presStyleCnt="64"/>
      <dgm:spPr/>
    </dgm:pt>
    <dgm:pt modelId="{9A3D7579-4E48-4384-8BF1-9B338D59F95B}" type="pres">
      <dgm:prSet presAssocID="{E231D3A1-6865-4435-AD46-7EB7DC4A2B79}" presName="topConnNode2" presStyleLbl="node2" presStyleIdx="0" presStyleCnt="0"/>
      <dgm:spPr/>
    </dgm:pt>
    <dgm:pt modelId="{5C2ED338-95D4-4A80-81EB-FC5F6CF9C625}" type="pres">
      <dgm:prSet presAssocID="{E231D3A1-6865-4435-AD46-7EB7DC4A2B79}" presName="hierChild4" presStyleCnt="0"/>
      <dgm:spPr/>
    </dgm:pt>
    <dgm:pt modelId="{C83C35F1-C108-4294-ACB4-FAF7B112141F}" type="pres">
      <dgm:prSet presAssocID="{7946F223-69EB-4C99-BF25-CD0479865366}" presName="Name28" presStyleLbl="parChTrans1D3" presStyleIdx="0" presStyleCnt="7"/>
      <dgm:spPr/>
    </dgm:pt>
    <dgm:pt modelId="{CC770BCC-21A9-4BB4-81C8-B723AF47B477}" type="pres">
      <dgm:prSet presAssocID="{882A4D2D-DCBE-403A-8820-998F1E9596DA}" presName="hierRoot2" presStyleCnt="0">
        <dgm:presLayoutVars>
          <dgm:hierBranch val="init"/>
        </dgm:presLayoutVars>
      </dgm:prSet>
      <dgm:spPr/>
    </dgm:pt>
    <dgm:pt modelId="{7330A56B-9F4E-486E-B05B-A4A24D19BDF8}" type="pres">
      <dgm:prSet presAssocID="{882A4D2D-DCBE-403A-8820-998F1E9596DA}" presName="rootComposite2" presStyleCnt="0"/>
      <dgm:spPr/>
    </dgm:pt>
    <dgm:pt modelId="{2E1D86DA-A0D2-4C7F-A083-BAE583AC9F08}" type="pres">
      <dgm:prSet presAssocID="{882A4D2D-DCBE-403A-8820-998F1E9596DA}" presName="rootText2" presStyleLbl="alignAcc1" presStyleIdx="0" presStyleCnt="0">
        <dgm:presLayoutVars>
          <dgm:chPref val="3"/>
        </dgm:presLayoutVars>
      </dgm:prSet>
      <dgm:spPr/>
    </dgm:pt>
    <dgm:pt modelId="{9D4F063C-1BE1-4305-8A55-FDA6D0BCFB92}" type="pres">
      <dgm:prSet presAssocID="{882A4D2D-DCBE-403A-8820-998F1E9596DA}" presName="topArc2" presStyleLbl="parChTrans1D1" presStyleIdx="4" presStyleCnt="64"/>
      <dgm:spPr/>
    </dgm:pt>
    <dgm:pt modelId="{8311A3A0-6250-4807-9551-A5BBA13314E6}" type="pres">
      <dgm:prSet presAssocID="{882A4D2D-DCBE-403A-8820-998F1E9596DA}" presName="bottomArc2" presStyleLbl="parChTrans1D1" presStyleIdx="5" presStyleCnt="64"/>
      <dgm:spPr/>
    </dgm:pt>
    <dgm:pt modelId="{B5F64371-E1EA-4343-BE6B-92164CF33C3D}" type="pres">
      <dgm:prSet presAssocID="{882A4D2D-DCBE-403A-8820-998F1E9596DA}" presName="topConnNode2" presStyleLbl="node3" presStyleIdx="0" presStyleCnt="0"/>
      <dgm:spPr/>
    </dgm:pt>
    <dgm:pt modelId="{FE5B3CEE-9235-47D9-8F24-55CE7BC7D02F}" type="pres">
      <dgm:prSet presAssocID="{882A4D2D-DCBE-403A-8820-998F1E9596DA}" presName="hierChild4" presStyleCnt="0"/>
      <dgm:spPr/>
    </dgm:pt>
    <dgm:pt modelId="{EE607607-2EDF-4442-ABE2-8687A1ADF161}" type="pres">
      <dgm:prSet presAssocID="{4452609B-7A8D-498C-9737-79417B5D4C33}" presName="Name28" presStyleLbl="parChTrans1D4" presStyleIdx="0" presStyleCnt="17"/>
      <dgm:spPr/>
    </dgm:pt>
    <dgm:pt modelId="{F0B9E9F5-2804-4A64-8950-B64750DDCC52}" type="pres">
      <dgm:prSet presAssocID="{FF242D08-B14A-4B1D-8B45-3A07188F4791}" presName="hierRoot2" presStyleCnt="0">
        <dgm:presLayoutVars>
          <dgm:hierBranch val="init"/>
        </dgm:presLayoutVars>
      </dgm:prSet>
      <dgm:spPr/>
    </dgm:pt>
    <dgm:pt modelId="{D116996F-A870-4207-88EB-78B63CEC1DC7}" type="pres">
      <dgm:prSet presAssocID="{FF242D08-B14A-4B1D-8B45-3A07188F4791}" presName="rootComposite2" presStyleCnt="0"/>
      <dgm:spPr/>
    </dgm:pt>
    <dgm:pt modelId="{8049AFCB-31FE-4A99-8769-FD073FA4E1FE}" type="pres">
      <dgm:prSet presAssocID="{FF242D08-B14A-4B1D-8B45-3A07188F4791}" presName="rootText2" presStyleLbl="alignAcc1" presStyleIdx="0" presStyleCnt="0">
        <dgm:presLayoutVars>
          <dgm:chPref val="3"/>
        </dgm:presLayoutVars>
      </dgm:prSet>
      <dgm:spPr/>
    </dgm:pt>
    <dgm:pt modelId="{07EC755D-827D-462D-BD9E-1865B16CD95D}" type="pres">
      <dgm:prSet presAssocID="{FF242D08-B14A-4B1D-8B45-3A07188F4791}" presName="topArc2" presStyleLbl="parChTrans1D1" presStyleIdx="6" presStyleCnt="64"/>
      <dgm:spPr/>
    </dgm:pt>
    <dgm:pt modelId="{7290DB95-3566-4A53-B9C4-FF82BC2C4845}" type="pres">
      <dgm:prSet presAssocID="{FF242D08-B14A-4B1D-8B45-3A07188F4791}" presName="bottomArc2" presStyleLbl="parChTrans1D1" presStyleIdx="7" presStyleCnt="64"/>
      <dgm:spPr/>
    </dgm:pt>
    <dgm:pt modelId="{DC354F92-6B13-4EFE-A601-A48106C73F12}" type="pres">
      <dgm:prSet presAssocID="{FF242D08-B14A-4B1D-8B45-3A07188F4791}" presName="topConnNode2" presStyleLbl="node4" presStyleIdx="0" presStyleCnt="0"/>
      <dgm:spPr/>
    </dgm:pt>
    <dgm:pt modelId="{079A33A6-AB03-4000-891F-5A0385E14385}" type="pres">
      <dgm:prSet presAssocID="{FF242D08-B14A-4B1D-8B45-3A07188F4791}" presName="hierChild4" presStyleCnt="0"/>
      <dgm:spPr/>
    </dgm:pt>
    <dgm:pt modelId="{23CE7500-6931-4FB4-89DA-AFAFE6B138AC}" type="pres">
      <dgm:prSet presAssocID="{FF242D08-B14A-4B1D-8B45-3A07188F4791}" presName="hierChild5" presStyleCnt="0"/>
      <dgm:spPr/>
    </dgm:pt>
    <dgm:pt modelId="{A9B8D9B7-8CA6-400B-8D03-2461A1A70313}" type="pres">
      <dgm:prSet presAssocID="{80C3452C-F7F2-48EE-94EA-67DC7682E78C}" presName="Name28" presStyleLbl="parChTrans1D4" presStyleIdx="1" presStyleCnt="17"/>
      <dgm:spPr/>
    </dgm:pt>
    <dgm:pt modelId="{25F94301-E132-4177-86A9-3184A729AD79}" type="pres">
      <dgm:prSet presAssocID="{F0873AAF-F676-4678-B385-4EC13DB3298F}" presName="hierRoot2" presStyleCnt="0">
        <dgm:presLayoutVars>
          <dgm:hierBranch val="init"/>
        </dgm:presLayoutVars>
      </dgm:prSet>
      <dgm:spPr/>
    </dgm:pt>
    <dgm:pt modelId="{8054EDF6-25C7-430C-9A29-23D44C9B129D}" type="pres">
      <dgm:prSet presAssocID="{F0873AAF-F676-4678-B385-4EC13DB3298F}" presName="rootComposite2" presStyleCnt="0"/>
      <dgm:spPr/>
    </dgm:pt>
    <dgm:pt modelId="{E0A2B58A-9C52-43BC-9CDD-7E8764B51AEA}" type="pres">
      <dgm:prSet presAssocID="{F0873AAF-F676-4678-B385-4EC13DB3298F}" presName="rootText2" presStyleLbl="alignAcc1" presStyleIdx="0" presStyleCnt="0">
        <dgm:presLayoutVars>
          <dgm:chPref val="3"/>
        </dgm:presLayoutVars>
      </dgm:prSet>
      <dgm:spPr/>
    </dgm:pt>
    <dgm:pt modelId="{00A8F590-B85D-4956-814D-05AA70DF375F}" type="pres">
      <dgm:prSet presAssocID="{F0873AAF-F676-4678-B385-4EC13DB3298F}" presName="topArc2" presStyleLbl="parChTrans1D1" presStyleIdx="8" presStyleCnt="64"/>
      <dgm:spPr/>
    </dgm:pt>
    <dgm:pt modelId="{065460C0-D6C4-460B-92F4-CEB99697D774}" type="pres">
      <dgm:prSet presAssocID="{F0873AAF-F676-4678-B385-4EC13DB3298F}" presName="bottomArc2" presStyleLbl="parChTrans1D1" presStyleIdx="9" presStyleCnt="64"/>
      <dgm:spPr/>
    </dgm:pt>
    <dgm:pt modelId="{6872747E-B3E7-4CFC-B30D-1BE637299CF1}" type="pres">
      <dgm:prSet presAssocID="{F0873AAF-F676-4678-B385-4EC13DB3298F}" presName="topConnNode2" presStyleLbl="node4" presStyleIdx="0" presStyleCnt="0"/>
      <dgm:spPr/>
    </dgm:pt>
    <dgm:pt modelId="{BCFD838B-FFD6-49E4-9430-AB0F53A32BCD}" type="pres">
      <dgm:prSet presAssocID="{F0873AAF-F676-4678-B385-4EC13DB3298F}" presName="hierChild4" presStyleCnt="0"/>
      <dgm:spPr/>
    </dgm:pt>
    <dgm:pt modelId="{B17694B0-D960-4486-94EB-188003A92AAC}" type="pres">
      <dgm:prSet presAssocID="{F0873AAF-F676-4678-B385-4EC13DB3298F}" presName="hierChild5" presStyleCnt="0"/>
      <dgm:spPr/>
    </dgm:pt>
    <dgm:pt modelId="{0A537E13-AE73-4F9C-90F2-BDE5B9C726C7}" type="pres">
      <dgm:prSet presAssocID="{882A4D2D-DCBE-403A-8820-998F1E9596DA}" presName="hierChild5" presStyleCnt="0"/>
      <dgm:spPr/>
    </dgm:pt>
    <dgm:pt modelId="{2A91DFC6-599C-47FE-84A3-884F0B72D626}" type="pres">
      <dgm:prSet presAssocID="{E231D3A1-6865-4435-AD46-7EB7DC4A2B79}" presName="hierChild5" presStyleCnt="0"/>
      <dgm:spPr/>
    </dgm:pt>
    <dgm:pt modelId="{B0B6C507-5B3B-4F81-8388-B56EA1232F93}" type="pres">
      <dgm:prSet presAssocID="{D1D9C404-DE8A-4E7F-813E-13C5E352B2E6}" presName="Name28" presStyleLbl="parChTrans1D2" presStyleIdx="1" presStyleCnt="7"/>
      <dgm:spPr/>
    </dgm:pt>
    <dgm:pt modelId="{5C3CF41C-A21D-4147-B823-7E80F117B6AE}" type="pres">
      <dgm:prSet presAssocID="{6FD28073-4DBB-4AC2-97BF-C5763BC54498}" presName="hierRoot2" presStyleCnt="0">
        <dgm:presLayoutVars>
          <dgm:hierBranch val="init"/>
        </dgm:presLayoutVars>
      </dgm:prSet>
      <dgm:spPr/>
    </dgm:pt>
    <dgm:pt modelId="{0C47C25C-DBA6-43C2-A5E8-15601AC0D8E0}" type="pres">
      <dgm:prSet presAssocID="{6FD28073-4DBB-4AC2-97BF-C5763BC54498}" presName="rootComposite2" presStyleCnt="0"/>
      <dgm:spPr/>
    </dgm:pt>
    <dgm:pt modelId="{1AEA9776-D781-42C3-9405-A96B773ACD78}" type="pres">
      <dgm:prSet presAssocID="{6FD28073-4DBB-4AC2-97BF-C5763BC54498}" presName="rootText2" presStyleLbl="alignAcc1" presStyleIdx="0" presStyleCnt="0">
        <dgm:presLayoutVars>
          <dgm:chPref val="3"/>
        </dgm:presLayoutVars>
      </dgm:prSet>
      <dgm:spPr/>
    </dgm:pt>
    <dgm:pt modelId="{C5E9F13B-BCDA-47C8-A933-3D680D0ADCCD}" type="pres">
      <dgm:prSet presAssocID="{6FD28073-4DBB-4AC2-97BF-C5763BC54498}" presName="topArc2" presStyleLbl="parChTrans1D1" presStyleIdx="10" presStyleCnt="64"/>
      <dgm:spPr/>
    </dgm:pt>
    <dgm:pt modelId="{0D1DEFD5-7AE4-4980-B705-F74FDDAAF83E}" type="pres">
      <dgm:prSet presAssocID="{6FD28073-4DBB-4AC2-97BF-C5763BC54498}" presName="bottomArc2" presStyleLbl="parChTrans1D1" presStyleIdx="11" presStyleCnt="64"/>
      <dgm:spPr/>
    </dgm:pt>
    <dgm:pt modelId="{688AC553-7E87-49E0-A803-EDCBC0CD9762}" type="pres">
      <dgm:prSet presAssocID="{6FD28073-4DBB-4AC2-97BF-C5763BC54498}" presName="topConnNode2" presStyleLbl="node2" presStyleIdx="0" presStyleCnt="0"/>
      <dgm:spPr/>
    </dgm:pt>
    <dgm:pt modelId="{3A25EADE-1956-44F5-8C36-40F13DCC864A}" type="pres">
      <dgm:prSet presAssocID="{6FD28073-4DBB-4AC2-97BF-C5763BC54498}" presName="hierChild4" presStyleCnt="0"/>
      <dgm:spPr/>
    </dgm:pt>
    <dgm:pt modelId="{2942CB00-2CFB-421D-A90C-2DFBF3B7A4D2}" type="pres">
      <dgm:prSet presAssocID="{A58EDBCC-A77A-46B5-9C38-8D9C4952DF32}" presName="Name28" presStyleLbl="parChTrans1D3" presStyleIdx="1" presStyleCnt="7"/>
      <dgm:spPr/>
    </dgm:pt>
    <dgm:pt modelId="{FAA4D570-FFD9-4FE1-B4B5-4358A8E54C24}" type="pres">
      <dgm:prSet presAssocID="{F3F15AF4-7DEB-46DD-B1C8-979885358736}" presName="hierRoot2" presStyleCnt="0">
        <dgm:presLayoutVars>
          <dgm:hierBranch val="init"/>
        </dgm:presLayoutVars>
      </dgm:prSet>
      <dgm:spPr/>
    </dgm:pt>
    <dgm:pt modelId="{C5720D37-8EDD-4702-AF66-8BAFC467912F}" type="pres">
      <dgm:prSet presAssocID="{F3F15AF4-7DEB-46DD-B1C8-979885358736}" presName="rootComposite2" presStyleCnt="0"/>
      <dgm:spPr/>
    </dgm:pt>
    <dgm:pt modelId="{DFF2DD01-E8A1-4B68-A715-F976B52859EB}" type="pres">
      <dgm:prSet presAssocID="{F3F15AF4-7DEB-46DD-B1C8-979885358736}" presName="rootText2" presStyleLbl="alignAcc1" presStyleIdx="0" presStyleCnt="0">
        <dgm:presLayoutVars>
          <dgm:chPref val="3"/>
        </dgm:presLayoutVars>
      </dgm:prSet>
      <dgm:spPr/>
    </dgm:pt>
    <dgm:pt modelId="{FE3682C2-D680-443A-9D87-90B8B8153639}" type="pres">
      <dgm:prSet presAssocID="{F3F15AF4-7DEB-46DD-B1C8-979885358736}" presName="topArc2" presStyleLbl="parChTrans1D1" presStyleIdx="12" presStyleCnt="64"/>
      <dgm:spPr/>
    </dgm:pt>
    <dgm:pt modelId="{25181303-BD17-4852-BC01-62F0ACEDE2AB}" type="pres">
      <dgm:prSet presAssocID="{F3F15AF4-7DEB-46DD-B1C8-979885358736}" presName="bottomArc2" presStyleLbl="parChTrans1D1" presStyleIdx="13" presStyleCnt="64"/>
      <dgm:spPr/>
    </dgm:pt>
    <dgm:pt modelId="{2FF46A9E-4F92-4584-A260-E11E2FAF8AED}" type="pres">
      <dgm:prSet presAssocID="{F3F15AF4-7DEB-46DD-B1C8-979885358736}" presName="topConnNode2" presStyleLbl="node3" presStyleIdx="0" presStyleCnt="0"/>
      <dgm:spPr/>
    </dgm:pt>
    <dgm:pt modelId="{33FA3A2E-E605-4620-832F-B21060ECA61E}" type="pres">
      <dgm:prSet presAssocID="{F3F15AF4-7DEB-46DD-B1C8-979885358736}" presName="hierChild4" presStyleCnt="0"/>
      <dgm:spPr/>
    </dgm:pt>
    <dgm:pt modelId="{C3C364F1-62A3-447D-8EC8-76585C1149EA}" type="pres">
      <dgm:prSet presAssocID="{A74669F7-0779-4241-ADF2-FBC82CEC4DCD}" presName="Name28" presStyleLbl="parChTrans1D4" presStyleIdx="2" presStyleCnt="17"/>
      <dgm:spPr/>
    </dgm:pt>
    <dgm:pt modelId="{6758417C-6507-4D24-A33F-44EF54CF77F8}" type="pres">
      <dgm:prSet presAssocID="{1F87E848-D516-4808-94E9-C0AC3F772F01}" presName="hierRoot2" presStyleCnt="0">
        <dgm:presLayoutVars>
          <dgm:hierBranch val="init"/>
        </dgm:presLayoutVars>
      </dgm:prSet>
      <dgm:spPr/>
    </dgm:pt>
    <dgm:pt modelId="{86DD8A0E-234E-485F-A476-69701EBCB4A8}" type="pres">
      <dgm:prSet presAssocID="{1F87E848-D516-4808-94E9-C0AC3F772F01}" presName="rootComposite2" presStyleCnt="0"/>
      <dgm:spPr/>
    </dgm:pt>
    <dgm:pt modelId="{C1554073-4B6F-4D5D-BBA1-5540D1CC26DB}" type="pres">
      <dgm:prSet presAssocID="{1F87E848-D516-4808-94E9-C0AC3F772F01}" presName="rootText2" presStyleLbl="alignAcc1" presStyleIdx="0" presStyleCnt="0">
        <dgm:presLayoutVars>
          <dgm:chPref val="3"/>
        </dgm:presLayoutVars>
      </dgm:prSet>
      <dgm:spPr/>
    </dgm:pt>
    <dgm:pt modelId="{E2EE6318-BF79-4EDD-8BC6-DFD300ADB983}" type="pres">
      <dgm:prSet presAssocID="{1F87E848-D516-4808-94E9-C0AC3F772F01}" presName="topArc2" presStyleLbl="parChTrans1D1" presStyleIdx="14" presStyleCnt="64"/>
      <dgm:spPr/>
    </dgm:pt>
    <dgm:pt modelId="{449CC8A4-4C7E-4127-95E7-2044182FED51}" type="pres">
      <dgm:prSet presAssocID="{1F87E848-D516-4808-94E9-C0AC3F772F01}" presName="bottomArc2" presStyleLbl="parChTrans1D1" presStyleIdx="15" presStyleCnt="64"/>
      <dgm:spPr/>
    </dgm:pt>
    <dgm:pt modelId="{6DCD0314-13C7-4D1F-A4A1-EB9B69FCE20F}" type="pres">
      <dgm:prSet presAssocID="{1F87E848-D516-4808-94E9-C0AC3F772F01}" presName="topConnNode2" presStyleLbl="node4" presStyleIdx="0" presStyleCnt="0"/>
      <dgm:spPr/>
    </dgm:pt>
    <dgm:pt modelId="{3785076F-879C-4543-BA71-6C80B91822AE}" type="pres">
      <dgm:prSet presAssocID="{1F87E848-D516-4808-94E9-C0AC3F772F01}" presName="hierChild4" presStyleCnt="0"/>
      <dgm:spPr/>
    </dgm:pt>
    <dgm:pt modelId="{FF968B0A-1638-475C-B88E-A9EAA6FC47E1}" type="pres">
      <dgm:prSet presAssocID="{1F87E848-D516-4808-94E9-C0AC3F772F01}" presName="hierChild5" presStyleCnt="0"/>
      <dgm:spPr/>
    </dgm:pt>
    <dgm:pt modelId="{B1C6048D-EE54-47D5-9342-13052B467055}" type="pres">
      <dgm:prSet presAssocID="{8922461C-AE2F-46B1-80E3-E333390AA819}" presName="Name28" presStyleLbl="parChTrans1D4" presStyleIdx="3" presStyleCnt="17"/>
      <dgm:spPr/>
    </dgm:pt>
    <dgm:pt modelId="{23D5B446-D5AE-42B0-8776-7611638998F2}" type="pres">
      <dgm:prSet presAssocID="{43225E19-32AC-4CFA-B2CB-11A2FC24DCC5}" presName="hierRoot2" presStyleCnt="0">
        <dgm:presLayoutVars>
          <dgm:hierBranch val="init"/>
        </dgm:presLayoutVars>
      </dgm:prSet>
      <dgm:spPr/>
    </dgm:pt>
    <dgm:pt modelId="{0E25DB02-ED30-4D21-BC9C-5AD9DB6B14F4}" type="pres">
      <dgm:prSet presAssocID="{43225E19-32AC-4CFA-B2CB-11A2FC24DCC5}" presName="rootComposite2" presStyleCnt="0"/>
      <dgm:spPr/>
    </dgm:pt>
    <dgm:pt modelId="{EA4102CA-F5F8-4ECC-9861-C486E7F0851E}" type="pres">
      <dgm:prSet presAssocID="{43225E19-32AC-4CFA-B2CB-11A2FC24DCC5}" presName="rootText2" presStyleLbl="alignAcc1" presStyleIdx="0" presStyleCnt="0">
        <dgm:presLayoutVars>
          <dgm:chPref val="3"/>
        </dgm:presLayoutVars>
      </dgm:prSet>
      <dgm:spPr/>
    </dgm:pt>
    <dgm:pt modelId="{57893CDF-DA14-427A-B3D1-F346D860F25D}" type="pres">
      <dgm:prSet presAssocID="{43225E19-32AC-4CFA-B2CB-11A2FC24DCC5}" presName="topArc2" presStyleLbl="parChTrans1D1" presStyleIdx="16" presStyleCnt="64"/>
      <dgm:spPr/>
    </dgm:pt>
    <dgm:pt modelId="{B2E6693A-60F5-475B-9C2A-606F563ADD11}" type="pres">
      <dgm:prSet presAssocID="{43225E19-32AC-4CFA-B2CB-11A2FC24DCC5}" presName="bottomArc2" presStyleLbl="parChTrans1D1" presStyleIdx="17" presStyleCnt="64"/>
      <dgm:spPr/>
    </dgm:pt>
    <dgm:pt modelId="{BF891AFA-2BB3-4EA3-8DDF-43686835D160}" type="pres">
      <dgm:prSet presAssocID="{43225E19-32AC-4CFA-B2CB-11A2FC24DCC5}" presName="topConnNode2" presStyleLbl="node4" presStyleIdx="0" presStyleCnt="0"/>
      <dgm:spPr/>
    </dgm:pt>
    <dgm:pt modelId="{A7152086-EA09-48BC-82F9-43338B5C297A}" type="pres">
      <dgm:prSet presAssocID="{43225E19-32AC-4CFA-B2CB-11A2FC24DCC5}" presName="hierChild4" presStyleCnt="0"/>
      <dgm:spPr/>
    </dgm:pt>
    <dgm:pt modelId="{DBCCD678-073E-4421-B38A-1B2D1804BA0D}" type="pres">
      <dgm:prSet presAssocID="{43225E19-32AC-4CFA-B2CB-11A2FC24DCC5}" presName="hierChild5" presStyleCnt="0"/>
      <dgm:spPr/>
    </dgm:pt>
    <dgm:pt modelId="{B86C0415-587F-477D-A617-4367C4797DCC}" type="pres">
      <dgm:prSet presAssocID="{F3F15AF4-7DEB-46DD-B1C8-979885358736}" presName="hierChild5" presStyleCnt="0"/>
      <dgm:spPr/>
    </dgm:pt>
    <dgm:pt modelId="{C3717AF5-3FFD-4C01-A1E0-93BEF62DE795}" type="pres">
      <dgm:prSet presAssocID="{6FD28073-4DBB-4AC2-97BF-C5763BC54498}" presName="hierChild5" presStyleCnt="0"/>
      <dgm:spPr/>
    </dgm:pt>
    <dgm:pt modelId="{511D6584-97AD-4EB6-91B0-8E44E52A5EEB}" type="pres">
      <dgm:prSet presAssocID="{949C1C4D-BA1A-406B-9B01-B27949E0A575}" presName="Name28" presStyleLbl="parChTrans1D2" presStyleIdx="2" presStyleCnt="7"/>
      <dgm:spPr/>
    </dgm:pt>
    <dgm:pt modelId="{A1A0BBC1-5F31-4F05-A9CD-D494C0F8C70E}" type="pres">
      <dgm:prSet presAssocID="{905DCC30-5DEB-4655-8E1C-A6A5C8025171}" presName="hierRoot2" presStyleCnt="0">
        <dgm:presLayoutVars>
          <dgm:hierBranch val="init"/>
        </dgm:presLayoutVars>
      </dgm:prSet>
      <dgm:spPr/>
    </dgm:pt>
    <dgm:pt modelId="{87E2E807-E91E-4F29-877C-85C54F22910C}" type="pres">
      <dgm:prSet presAssocID="{905DCC30-5DEB-4655-8E1C-A6A5C8025171}" presName="rootComposite2" presStyleCnt="0"/>
      <dgm:spPr/>
    </dgm:pt>
    <dgm:pt modelId="{D881736C-FD30-40B9-A7DE-2494F264671B}" type="pres">
      <dgm:prSet presAssocID="{905DCC30-5DEB-4655-8E1C-A6A5C8025171}" presName="rootText2" presStyleLbl="alignAcc1" presStyleIdx="0" presStyleCnt="0">
        <dgm:presLayoutVars>
          <dgm:chPref val="3"/>
        </dgm:presLayoutVars>
      </dgm:prSet>
      <dgm:spPr/>
    </dgm:pt>
    <dgm:pt modelId="{97CC7E1D-B929-444B-BB30-9C454FFB051E}" type="pres">
      <dgm:prSet presAssocID="{905DCC30-5DEB-4655-8E1C-A6A5C8025171}" presName="topArc2" presStyleLbl="parChTrans1D1" presStyleIdx="18" presStyleCnt="64"/>
      <dgm:spPr/>
    </dgm:pt>
    <dgm:pt modelId="{A1BEBEF3-C878-48EC-810D-ED142A389AC1}" type="pres">
      <dgm:prSet presAssocID="{905DCC30-5DEB-4655-8E1C-A6A5C8025171}" presName="bottomArc2" presStyleLbl="parChTrans1D1" presStyleIdx="19" presStyleCnt="64"/>
      <dgm:spPr/>
    </dgm:pt>
    <dgm:pt modelId="{39320819-EC4E-4B5C-8099-F653B0EF5D2C}" type="pres">
      <dgm:prSet presAssocID="{905DCC30-5DEB-4655-8E1C-A6A5C8025171}" presName="topConnNode2" presStyleLbl="node2" presStyleIdx="0" presStyleCnt="0"/>
      <dgm:spPr/>
    </dgm:pt>
    <dgm:pt modelId="{F96A6F64-2B81-4D52-99FC-1604F4460390}" type="pres">
      <dgm:prSet presAssocID="{905DCC30-5DEB-4655-8E1C-A6A5C8025171}" presName="hierChild4" presStyleCnt="0"/>
      <dgm:spPr/>
    </dgm:pt>
    <dgm:pt modelId="{607B05AC-D432-4BC4-8824-7A5D668A59D1}" type="pres">
      <dgm:prSet presAssocID="{6D365E09-30FB-4BC0-AA42-1B41E713A3D3}" presName="Name28" presStyleLbl="parChTrans1D3" presStyleIdx="2" presStyleCnt="7"/>
      <dgm:spPr/>
    </dgm:pt>
    <dgm:pt modelId="{E1288E5C-30A6-4360-BC46-1F0B2BAA4634}" type="pres">
      <dgm:prSet presAssocID="{136F5C8F-5A3E-48F8-808A-F9051993F5EA}" presName="hierRoot2" presStyleCnt="0">
        <dgm:presLayoutVars>
          <dgm:hierBranch val="init"/>
        </dgm:presLayoutVars>
      </dgm:prSet>
      <dgm:spPr/>
    </dgm:pt>
    <dgm:pt modelId="{4215AB91-FFC3-4105-BCC0-F073C1F7ECD8}" type="pres">
      <dgm:prSet presAssocID="{136F5C8F-5A3E-48F8-808A-F9051993F5EA}" presName="rootComposite2" presStyleCnt="0"/>
      <dgm:spPr/>
    </dgm:pt>
    <dgm:pt modelId="{9E749832-9506-449D-BE42-38B80DD07D8B}" type="pres">
      <dgm:prSet presAssocID="{136F5C8F-5A3E-48F8-808A-F9051993F5EA}" presName="rootText2" presStyleLbl="alignAcc1" presStyleIdx="0" presStyleCnt="0">
        <dgm:presLayoutVars>
          <dgm:chPref val="3"/>
        </dgm:presLayoutVars>
      </dgm:prSet>
      <dgm:spPr/>
    </dgm:pt>
    <dgm:pt modelId="{EA6DE2A2-333F-4BA2-9FD9-7EC87536E562}" type="pres">
      <dgm:prSet presAssocID="{136F5C8F-5A3E-48F8-808A-F9051993F5EA}" presName="topArc2" presStyleLbl="parChTrans1D1" presStyleIdx="20" presStyleCnt="64"/>
      <dgm:spPr/>
    </dgm:pt>
    <dgm:pt modelId="{9360208F-E503-4136-BE67-E5D18B1C5C84}" type="pres">
      <dgm:prSet presAssocID="{136F5C8F-5A3E-48F8-808A-F9051993F5EA}" presName="bottomArc2" presStyleLbl="parChTrans1D1" presStyleIdx="21" presStyleCnt="64"/>
      <dgm:spPr/>
    </dgm:pt>
    <dgm:pt modelId="{CA86759C-6616-46FD-B93B-A03A014DB81C}" type="pres">
      <dgm:prSet presAssocID="{136F5C8F-5A3E-48F8-808A-F9051993F5EA}" presName="topConnNode2" presStyleLbl="node3" presStyleIdx="0" presStyleCnt="0"/>
      <dgm:spPr/>
    </dgm:pt>
    <dgm:pt modelId="{BC591F79-4B70-4651-BD01-2A2A7151E90F}" type="pres">
      <dgm:prSet presAssocID="{136F5C8F-5A3E-48F8-808A-F9051993F5EA}" presName="hierChild4" presStyleCnt="0"/>
      <dgm:spPr/>
    </dgm:pt>
    <dgm:pt modelId="{F29BEC52-8247-4068-A30C-FAB8C6038336}" type="pres">
      <dgm:prSet presAssocID="{CDE8C101-B577-406C-8152-1B2BACB208D1}" presName="Name28" presStyleLbl="parChTrans1D4" presStyleIdx="4" presStyleCnt="17"/>
      <dgm:spPr/>
    </dgm:pt>
    <dgm:pt modelId="{80E71B11-5B74-4283-B8F5-626AC02DDC07}" type="pres">
      <dgm:prSet presAssocID="{0E49DC66-459A-41E4-83CE-E7D94D102E22}" presName="hierRoot2" presStyleCnt="0">
        <dgm:presLayoutVars>
          <dgm:hierBranch val="init"/>
        </dgm:presLayoutVars>
      </dgm:prSet>
      <dgm:spPr/>
    </dgm:pt>
    <dgm:pt modelId="{B18673BE-8649-45E0-BA23-811CEEE2CBA2}" type="pres">
      <dgm:prSet presAssocID="{0E49DC66-459A-41E4-83CE-E7D94D102E22}" presName="rootComposite2" presStyleCnt="0"/>
      <dgm:spPr/>
    </dgm:pt>
    <dgm:pt modelId="{A13DFF74-4B6A-4ADC-8CEE-9D92EF455DEF}" type="pres">
      <dgm:prSet presAssocID="{0E49DC66-459A-41E4-83CE-E7D94D102E22}" presName="rootText2" presStyleLbl="alignAcc1" presStyleIdx="0" presStyleCnt="0">
        <dgm:presLayoutVars>
          <dgm:chPref val="3"/>
        </dgm:presLayoutVars>
      </dgm:prSet>
      <dgm:spPr/>
    </dgm:pt>
    <dgm:pt modelId="{CA4969D1-33F9-458B-8263-88FBCEB6512D}" type="pres">
      <dgm:prSet presAssocID="{0E49DC66-459A-41E4-83CE-E7D94D102E22}" presName="topArc2" presStyleLbl="parChTrans1D1" presStyleIdx="22" presStyleCnt="64"/>
      <dgm:spPr/>
    </dgm:pt>
    <dgm:pt modelId="{CD3E874A-5C29-4A11-8D86-FC7E3079EB28}" type="pres">
      <dgm:prSet presAssocID="{0E49DC66-459A-41E4-83CE-E7D94D102E22}" presName="bottomArc2" presStyleLbl="parChTrans1D1" presStyleIdx="23" presStyleCnt="64"/>
      <dgm:spPr/>
    </dgm:pt>
    <dgm:pt modelId="{6FAAA1B2-F255-4739-95C2-5F0CFA8ECB53}" type="pres">
      <dgm:prSet presAssocID="{0E49DC66-459A-41E4-83CE-E7D94D102E22}" presName="topConnNode2" presStyleLbl="node4" presStyleIdx="0" presStyleCnt="0"/>
      <dgm:spPr/>
    </dgm:pt>
    <dgm:pt modelId="{BA10B28F-464E-4562-B41D-F316F54229BD}" type="pres">
      <dgm:prSet presAssocID="{0E49DC66-459A-41E4-83CE-E7D94D102E22}" presName="hierChild4" presStyleCnt="0"/>
      <dgm:spPr/>
    </dgm:pt>
    <dgm:pt modelId="{F96EE317-37F5-4FB9-BC65-BBF3CFEF0DAC}" type="pres">
      <dgm:prSet presAssocID="{0E49DC66-459A-41E4-83CE-E7D94D102E22}" presName="hierChild5" presStyleCnt="0"/>
      <dgm:spPr/>
    </dgm:pt>
    <dgm:pt modelId="{63603D0E-6820-4C26-A219-78529253509E}" type="pres">
      <dgm:prSet presAssocID="{05C146D8-E6C5-417E-AC33-7F23F2CF2330}" presName="Name28" presStyleLbl="parChTrans1D4" presStyleIdx="5" presStyleCnt="17"/>
      <dgm:spPr/>
    </dgm:pt>
    <dgm:pt modelId="{12AD187D-4AA1-4305-AE8F-79385E4D96DB}" type="pres">
      <dgm:prSet presAssocID="{E6B3ADEA-9AE0-4E10-B8BD-AF9FFAC240A0}" presName="hierRoot2" presStyleCnt="0">
        <dgm:presLayoutVars>
          <dgm:hierBranch val="init"/>
        </dgm:presLayoutVars>
      </dgm:prSet>
      <dgm:spPr/>
    </dgm:pt>
    <dgm:pt modelId="{790B5197-5FC8-4DC8-810A-7CFE1B0954FD}" type="pres">
      <dgm:prSet presAssocID="{E6B3ADEA-9AE0-4E10-B8BD-AF9FFAC240A0}" presName="rootComposite2" presStyleCnt="0"/>
      <dgm:spPr/>
    </dgm:pt>
    <dgm:pt modelId="{23866EB1-1322-4C8C-AEF3-566871907C0B}" type="pres">
      <dgm:prSet presAssocID="{E6B3ADEA-9AE0-4E10-B8BD-AF9FFAC240A0}" presName="rootText2" presStyleLbl="alignAcc1" presStyleIdx="0" presStyleCnt="0">
        <dgm:presLayoutVars>
          <dgm:chPref val="3"/>
        </dgm:presLayoutVars>
      </dgm:prSet>
      <dgm:spPr/>
    </dgm:pt>
    <dgm:pt modelId="{AF0850A9-74A0-4068-AC1D-1EBB3C7701D0}" type="pres">
      <dgm:prSet presAssocID="{E6B3ADEA-9AE0-4E10-B8BD-AF9FFAC240A0}" presName="topArc2" presStyleLbl="parChTrans1D1" presStyleIdx="24" presStyleCnt="64"/>
      <dgm:spPr/>
    </dgm:pt>
    <dgm:pt modelId="{F5ED9F38-C295-4F5C-A257-A8D01B019AAA}" type="pres">
      <dgm:prSet presAssocID="{E6B3ADEA-9AE0-4E10-B8BD-AF9FFAC240A0}" presName="bottomArc2" presStyleLbl="parChTrans1D1" presStyleIdx="25" presStyleCnt="64"/>
      <dgm:spPr/>
    </dgm:pt>
    <dgm:pt modelId="{607A5FF0-BF79-4690-82AE-113D13B603D9}" type="pres">
      <dgm:prSet presAssocID="{E6B3ADEA-9AE0-4E10-B8BD-AF9FFAC240A0}" presName="topConnNode2" presStyleLbl="node4" presStyleIdx="0" presStyleCnt="0"/>
      <dgm:spPr/>
    </dgm:pt>
    <dgm:pt modelId="{20EA57C6-9E5A-4082-8C2E-B3A06FEE4406}" type="pres">
      <dgm:prSet presAssocID="{E6B3ADEA-9AE0-4E10-B8BD-AF9FFAC240A0}" presName="hierChild4" presStyleCnt="0"/>
      <dgm:spPr/>
    </dgm:pt>
    <dgm:pt modelId="{A491208B-F933-433C-9A78-EBA043072A6C}" type="pres">
      <dgm:prSet presAssocID="{E6B3ADEA-9AE0-4E10-B8BD-AF9FFAC240A0}" presName="hierChild5" presStyleCnt="0"/>
      <dgm:spPr/>
    </dgm:pt>
    <dgm:pt modelId="{FFEA14C2-9DDE-4FA3-BD18-B50FFB373E48}" type="pres">
      <dgm:prSet presAssocID="{136F5C8F-5A3E-48F8-808A-F9051993F5EA}" presName="hierChild5" presStyleCnt="0"/>
      <dgm:spPr/>
    </dgm:pt>
    <dgm:pt modelId="{D6217A8B-37C9-4D98-8553-6B50819E567F}" type="pres">
      <dgm:prSet presAssocID="{905DCC30-5DEB-4655-8E1C-A6A5C8025171}" presName="hierChild5" presStyleCnt="0"/>
      <dgm:spPr/>
    </dgm:pt>
    <dgm:pt modelId="{6DE87415-832E-4759-96F1-0C82BAC21552}" type="pres">
      <dgm:prSet presAssocID="{51CEF38C-371A-4249-BE77-A42A652BBA3A}" presName="Name28" presStyleLbl="parChTrans1D2" presStyleIdx="3" presStyleCnt="7"/>
      <dgm:spPr/>
    </dgm:pt>
    <dgm:pt modelId="{4E66E23A-A905-4F33-9733-EF196434C98D}" type="pres">
      <dgm:prSet presAssocID="{2580AF05-2577-489D-A160-F4BC87D6E49E}" presName="hierRoot2" presStyleCnt="0">
        <dgm:presLayoutVars>
          <dgm:hierBranch val="init"/>
        </dgm:presLayoutVars>
      </dgm:prSet>
      <dgm:spPr/>
    </dgm:pt>
    <dgm:pt modelId="{ECCE3C7E-E1B3-4D27-9808-11589BAE1EB9}" type="pres">
      <dgm:prSet presAssocID="{2580AF05-2577-489D-A160-F4BC87D6E49E}" presName="rootComposite2" presStyleCnt="0"/>
      <dgm:spPr/>
    </dgm:pt>
    <dgm:pt modelId="{5DD66731-B362-4F7D-B0FC-5E1C816F558F}" type="pres">
      <dgm:prSet presAssocID="{2580AF05-2577-489D-A160-F4BC87D6E49E}" presName="rootText2" presStyleLbl="alignAcc1" presStyleIdx="0" presStyleCnt="0">
        <dgm:presLayoutVars>
          <dgm:chPref val="3"/>
        </dgm:presLayoutVars>
      </dgm:prSet>
      <dgm:spPr/>
    </dgm:pt>
    <dgm:pt modelId="{4C39B8C9-B68B-43BD-9E39-ECEC5270C076}" type="pres">
      <dgm:prSet presAssocID="{2580AF05-2577-489D-A160-F4BC87D6E49E}" presName="topArc2" presStyleLbl="parChTrans1D1" presStyleIdx="26" presStyleCnt="64"/>
      <dgm:spPr/>
    </dgm:pt>
    <dgm:pt modelId="{2AD23838-5CFA-4241-BFAA-BA36C498D029}" type="pres">
      <dgm:prSet presAssocID="{2580AF05-2577-489D-A160-F4BC87D6E49E}" presName="bottomArc2" presStyleLbl="parChTrans1D1" presStyleIdx="27" presStyleCnt="64"/>
      <dgm:spPr/>
    </dgm:pt>
    <dgm:pt modelId="{C743036C-25C2-4AA5-ABEE-64BA4B9A1C10}" type="pres">
      <dgm:prSet presAssocID="{2580AF05-2577-489D-A160-F4BC87D6E49E}" presName="topConnNode2" presStyleLbl="node2" presStyleIdx="0" presStyleCnt="0"/>
      <dgm:spPr/>
    </dgm:pt>
    <dgm:pt modelId="{507B9675-3ADB-40D4-8BEC-0DF5CD1C6122}" type="pres">
      <dgm:prSet presAssocID="{2580AF05-2577-489D-A160-F4BC87D6E49E}" presName="hierChild4" presStyleCnt="0"/>
      <dgm:spPr/>
    </dgm:pt>
    <dgm:pt modelId="{423966D6-C5A7-489D-8235-976B926D87E1}" type="pres">
      <dgm:prSet presAssocID="{9709060E-B086-4EDF-AD06-B66AA81E65C2}" presName="Name28" presStyleLbl="parChTrans1D3" presStyleIdx="3" presStyleCnt="7"/>
      <dgm:spPr/>
    </dgm:pt>
    <dgm:pt modelId="{4033598C-7A01-49D8-AB1A-BA884BD70460}" type="pres">
      <dgm:prSet presAssocID="{95A25AB1-7684-45AF-9499-2A006C184B35}" presName="hierRoot2" presStyleCnt="0">
        <dgm:presLayoutVars>
          <dgm:hierBranch val="init"/>
        </dgm:presLayoutVars>
      </dgm:prSet>
      <dgm:spPr/>
    </dgm:pt>
    <dgm:pt modelId="{FFEF14F4-67CA-412F-9EEA-8205332B3400}" type="pres">
      <dgm:prSet presAssocID="{95A25AB1-7684-45AF-9499-2A006C184B35}" presName="rootComposite2" presStyleCnt="0"/>
      <dgm:spPr/>
    </dgm:pt>
    <dgm:pt modelId="{F9667E00-3D2D-4B0E-A6DC-6EEAA368C875}" type="pres">
      <dgm:prSet presAssocID="{95A25AB1-7684-45AF-9499-2A006C184B35}" presName="rootText2" presStyleLbl="alignAcc1" presStyleIdx="0" presStyleCnt="0">
        <dgm:presLayoutVars>
          <dgm:chPref val="3"/>
        </dgm:presLayoutVars>
      </dgm:prSet>
      <dgm:spPr/>
    </dgm:pt>
    <dgm:pt modelId="{6E28DB55-9A4C-4564-B872-38A4D29DBC33}" type="pres">
      <dgm:prSet presAssocID="{95A25AB1-7684-45AF-9499-2A006C184B35}" presName="topArc2" presStyleLbl="parChTrans1D1" presStyleIdx="28" presStyleCnt="64"/>
      <dgm:spPr/>
    </dgm:pt>
    <dgm:pt modelId="{30C74E0E-AA44-4127-8FAB-DBAC152BCBDE}" type="pres">
      <dgm:prSet presAssocID="{95A25AB1-7684-45AF-9499-2A006C184B35}" presName="bottomArc2" presStyleLbl="parChTrans1D1" presStyleIdx="29" presStyleCnt="64"/>
      <dgm:spPr/>
    </dgm:pt>
    <dgm:pt modelId="{1A03D42B-5062-4A47-9C05-ABB8482B4241}" type="pres">
      <dgm:prSet presAssocID="{95A25AB1-7684-45AF-9499-2A006C184B35}" presName="topConnNode2" presStyleLbl="node3" presStyleIdx="0" presStyleCnt="0"/>
      <dgm:spPr/>
    </dgm:pt>
    <dgm:pt modelId="{E83BFA0E-0243-40CA-A8B7-4014D3F76E95}" type="pres">
      <dgm:prSet presAssocID="{95A25AB1-7684-45AF-9499-2A006C184B35}" presName="hierChild4" presStyleCnt="0"/>
      <dgm:spPr/>
    </dgm:pt>
    <dgm:pt modelId="{7BAD7FF0-7A98-49DA-8EBF-10D6419CDA7D}" type="pres">
      <dgm:prSet presAssocID="{4FFEBE3E-B974-435C-9D9C-81C748A56BCE}" presName="Name28" presStyleLbl="parChTrans1D4" presStyleIdx="6" presStyleCnt="17"/>
      <dgm:spPr/>
    </dgm:pt>
    <dgm:pt modelId="{DB6919A9-3591-45BE-A285-25F64726F4AB}" type="pres">
      <dgm:prSet presAssocID="{BD7C6AFC-9973-4BD5-B51E-19E255B4D633}" presName="hierRoot2" presStyleCnt="0">
        <dgm:presLayoutVars>
          <dgm:hierBranch val="init"/>
        </dgm:presLayoutVars>
      </dgm:prSet>
      <dgm:spPr/>
    </dgm:pt>
    <dgm:pt modelId="{05670466-28A3-4389-9F83-FEBB6472A66B}" type="pres">
      <dgm:prSet presAssocID="{BD7C6AFC-9973-4BD5-B51E-19E255B4D633}" presName="rootComposite2" presStyleCnt="0"/>
      <dgm:spPr/>
    </dgm:pt>
    <dgm:pt modelId="{5AF78D0E-1A9C-4067-8500-AD359C934117}" type="pres">
      <dgm:prSet presAssocID="{BD7C6AFC-9973-4BD5-B51E-19E255B4D633}" presName="rootText2" presStyleLbl="alignAcc1" presStyleIdx="0" presStyleCnt="0">
        <dgm:presLayoutVars>
          <dgm:chPref val="3"/>
        </dgm:presLayoutVars>
      </dgm:prSet>
      <dgm:spPr/>
    </dgm:pt>
    <dgm:pt modelId="{EF46EAF6-2D78-4796-A088-DDB1F41302BB}" type="pres">
      <dgm:prSet presAssocID="{BD7C6AFC-9973-4BD5-B51E-19E255B4D633}" presName="topArc2" presStyleLbl="parChTrans1D1" presStyleIdx="30" presStyleCnt="64"/>
      <dgm:spPr/>
    </dgm:pt>
    <dgm:pt modelId="{DF7BDB22-5AC1-4296-93FC-09B5772A5C57}" type="pres">
      <dgm:prSet presAssocID="{BD7C6AFC-9973-4BD5-B51E-19E255B4D633}" presName="bottomArc2" presStyleLbl="parChTrans1D1" presStyleIdx="31" presStyleCnt="64"/>
      <dgm:spPr/>
    </dgm:pt>
    <dgm:pt modelId="{20674BD2-9F6E-49FE-AB9B-5E7BC29BB2D4}" type="pres">
      <dgm:prSet presAssocID="{BD7C6AFC-9973-4BD5-B51E-19E255B4D633}" presName="topConnNode2" presStyleLbl="node4" presStyleIdx="0" presStyleCnt="0"/>
      <dgm:spPr/>
    </dgm:pt>
    <dgm:pt modelId="{2BBCC558-BED8-4B1B-8221-61ABCB30952D}" type="pres">
      <dgm:prSet presAssocID="{BD7C6AFC-9973-4BD5-B51E-19E255B4D633}" presName="hierChild4" presStyleCnt="0"/>
      <dgm:spPr/>
    </dgm:pt>
    <dgm:pt modelId="{5CA3CBE4-EA14-4D2E-B979-BDAFBB4554B0}" type="pres">
      <dgm:prSet presAssocID="{BD7C6AFC-9973-4BD5-B51E-19E255B4D633}" presName="hierChild5" presStyleCnt="0"/>
      <dgm:spPr/>
    </dgm:pt>
    <dgm:pt modelId="{CECEF8A3-D4E8-47D2-920E-A6141D46A4B3}" type="pres">
      <dgm:prSet presAssocID="{B304DD85-9414-4476-B725-DAAA56A5654D}" presName="Name28" presStyleLbl="parChTrans1D4" presStyleIdx="7" presStyleCnt="17"/>
      <dgm:spPr/>
    </dgm:pt>
    <dgm:pt modelId="{718E8F62-5B66-499C-94F9-0EDB59345D8D}" type="pres">
      <dgm:prSet presAssocID="{C035C17C-AEC0-4F40-86EE-7CBC0D9420A4}" presName="hierRoot2" presStyleCnt="0">
        <dgm:presLayoutVars>
          <dgm:hierBranch val="init"/>
        </dgm:presLayoutVars>
      </dgm:prSet>
      <dgm:spPr/>
    </dgm:pt>
    <dgm:pt modelId="{0FC6A50C-4EE6-4757-9ADE-DB739BB66C43}" type="pres">
      <dgm:prSet presAssocID="{C035C17C-AEC0-4F40-86EE-7CBC0D9420A4}" presName="rootComposite2" presStyleCnt="0"/>
      <dgm:spPr/>
    </dgm:pt>
    <dgm:pt modelId="{9D42E6EC-33A7-4D3B-A796-095B746860FC}" type="pres">
      <dgm:prSet presAssocID="{C035C17C-AEC0-4F40-86EE-7CBC0D9420A4}" presName="rootText2" presStyleLbl="alignAcc1" presStyleIdx="0" presStyleCnt="0">
        <dgm:presLayoutVars>
          <dgm:chPref val="3"/>
        </dgm:presLayoutVars>
      </dgm:prSet>
      <dgm:spPr/>
    </dgm:pt>
    <dgm:pt modelId="{660E6F13-F895-44C2-8AE3-05ABEB4316C6}" type="pres">
      <dgm:prSet presAssocID="{C035C17C-AEC0-4F40-86EE-7CBC0D9420A4}" presName="topArc2" presStyleLbl="parChTrans1D1" presStyleIdx="32" presStyleCnt="64"/>
      <dgm:spPr/>
    </dgm:pt>
    <dgm:pt modelId="{4ADAB5F8-2FF7-446E-A145-9B38AEA25972}" type="pres">
      <dgm:prSet presAssocID="{C035C17C-AEC0-4F40-86EE-7CBC0D9420A4}" presName="bottomArc2" presStyleLbl="parChTrans1D1" presStyleIdx="33" presStyleCnt="64"/>
      <dgm:spPr/>
    </dgm:pt>
    <dgm:pt modelId="{D9AE205D-3E25-4EBE-9DE9-385C9A1A6063}" type="pres">
      <dgm:prSet presAssocID="{C035C17C-AEC0-4F40-86EE-7CBC0D9420A4}" presName="topConnNode2" presStyleLbl="node4" presStyleIdx="0" presStyleCnt="0"/>
      <dgm:spPr/>
    </dgm:pt>
    <dgm:pt modelId="{4723E323-1CAC-4FFA-8585-BEA9B84AA7E7}" type="pres">
      <dgm:prSet presAssocID="{C035C17C-AEC0-4F40-86EE-7CBC0D9420A4}" presName="hierChild4" presStyleCnt="0"/>
      <dgm:spPr/>
    </dgm:pt>
    <dgm:pt modelId="{9F2F1DA5-401B-4750-9D61-EF1C5177FA13}" type="pres">
      <dgm:prSet presAssocID="{C035C17C-AEC0-4F40-86EE-7CBC0D9420A4}" presName="hierChild5" presStyleCnt="0"/>
      <dgm:spPr/>
    </dgm:pt>
    <dgm:pt modelId="{0DC0ADCA-594C-4F42-9A73-510E42C4355B}" type="pres">
      <dgm:prSet presAssocID="{95A25AB1-7684-45AF-9499-2A006C184B35}" presName="hierChild5" presStyleCnt="0"/>
      <dgm:spPr/>
    </dgm:pt>
    <dgm:pt modelId="{32DB2ADF-0F1D-4752-B8B0-9711F023FFA5}" type="pres">
      <dgm:prSet presAssocID="{2580AF05-2577-489D-A160-F4BC87D6E49E}" presName="hierChild5" presStyleCnt="0"/>
      <dgm:spPr/>
    </dgm:pt>
    <dgm:pt modelId="{BECE2294-83C9-4002-97FD-D7F843F15B56}" type="pres">
      <dgm:prSet presAssocID="{2E2EDCCE-C274-4252-844F-72930EA9043A}" presName="Name28" presStyleLbl="parChTrans1D2" presStyleIdx="4" presStyleCnt="7"/>
      <dgm:spPr/>
    </dgm:pt>
    <dgm:pt modelId="{EFD8471B-14C0-4D0F-B7DF-F51D54A0F2CA}" type="pres">
      <dgm:prSet presAssocID="{895F6805-3A81-47AE-B92D-72F4851D0402}" presName="hierRoot2" presStyleCnt="0">
        <dgm:presLayoutVars>
          <dgm:hierBranch val="init"/>
        </dgm:presLayoutVars>
      </dgm:prSet>
      <dgm:spPr/>
    </dgm:pt>
    <dgm:pt modelId="{925EF457-6AC5-4F09-96CF-FF343B3FA193}" type="pres">
      <dgm:prSet presAssocID="{895F6805-3A81-47AE-B92D-72F4851D0402}" presName="rootComposite2" presStyleCnt="0"/>
      <dgm:spPr/>
    </dgm:pt>
    <dgm:pt modelId="{7B0F398F-2ABD-4CAF-A466-25308A8601EB}" type="pres">
      <dgm:prSet presAssocID="{895F6805-3A81-47AE-B92D-72F4851D0402}" presName="rootText2" presStyleLbl="alignAcc1" presStyleIdx="0" presStyleCnt="0">
        <dgm:presLayoutVars>
          <dgm:chPref val="3"/>
        </dgm:presLayoutVars>
      </dgm:prSet>
      <dgm:spPr/>
    </dgm:pt>
    <dgm:pt modelId="{4EE0BC38-708E-4AC5-A5DC-D499A53CA919}" type="pres">
      <dgm:prSet presAssocID="{895F6805-3A81-47AE-B92D-72F4851D0402}" presName="topArc2" presStyleLbl="parChTrans1D1" presStyleIdx="34" presStyleCnt="64"/>
      <dgm:spPr/>
    </dgm:pt>
    <dgm:pt modelId="{2F56837D-AC5C-41EC-B2DE-B460A29580DA}" type="pres">
      <dgm:prSet presAssocID="{895F6805-3A81-47AE-B92D-72F4851D0402}" presName="bottomArc2" presStyleLbl="parChTrans1D1" presStyleIdx="35" presStyleCnt="64"/>
      <dgm:spPr/>
    </dgm:pt>
    <dgm:pt modelId="{F40739D7-5C3F-4813-B532-EC95536F466D}" type="pres">
      <dgm:prSet presAssocID="{895F6805-3A81-47AE-B92D-72F4851D0402}" presName="topConnNode2" presStyleLbl="node2" presStyleIdx="0" presStyleCnt="0"/>
      <dgm:spPr/>
    </dgm:pt>
    <dgm:pt modelId="{DF3EF5E9-2FE5-4C1A-8FED-2D1BE0E22CAB}" type="pres">
      <dgm:prSet presAssocID="{895F6805-3A81-47AE-B92D-72F4851D0402}" presName="hierChild4" presStyleCnt="0"/>
      <dgm:spPr/>
    </dgm:pt>
    <dgm:pt modelId="{DC81BF0C-57D6-48F0-BA85-FD17D11D0D82}" type="pres">
      <dgm:prSet presAssocID="{4565BDE3-C244-4F87-AF5D-8D20E04C057A}" presName="Name28" presStyleLbl="parChTrans1D3" presStyleIdx="4" presStyleCnt="7"/>
      <dgm:spPr/>
    </dgm:pt>
    <dgm:pt modelId="{CC239342-B26E-4AEF-BF10-A2B18DD23DDD}" type="pres">
      <dgm:prSet presAssocID="{79E48649-48C2-4632-937B-F03625FC0C5B}" presName="hierRoot2" presStyleCnt="0">
        <dgm:presLayoutVars>
          <dgm:hierBranch val="init"/>
        </dgm:presLayoutVars>
      </dgm:prSet>
      <dgm:spPr/>
    </dgm:pt>
    <dgm:pt modelId="{3262E014-A813-47DD-970B-9C762783EB37}" type="pres">
      <dgm:prSet presAssocID="{79E48649-48C2-4632-937B-F03625FC0C5B}" presName="rootComposite2" presStyleCnt="0"/>
      <dgm:spPr/>
    </dgm:pt>
    <dgm:pt modelId="{738FF28C-8A7C-407E-B93D-7C6D022A31EC}" type="pres">
      <dgm:prSet presAssocID="{79E48649-48C2-4632-937B-F03625FC0C5B}" presName="rootText2" presStyleLbl="alignAcc1" presStyleIdx="0" presStyleCnt="0">
        <dgm:presLayoutVars>
          <dgm:chPref val="3"/>
        </dgm:presLayoutVars>
      </dgm:prSet>
      <dgm:spPr/>
    </dgm:pt>
    <dgm:pt modelId="{AC21D541-B29F-4980-B270-BDF95D5DEBFC}" type="pres">
      <dgm:prSet presAssocID="{79E48649-48C2-4632-937B-F03625FC0C5B}" presName="topArc2" presStyleLbl="parChTrans1D1" presStyleIdx="36" presStyleCnt="64"/>
      <dgm:spPr/>
    </dgm:pt>
    <dgm:pt modelId="{D11D710F-7505-40C5-BCB1-89D8C0AB8225}" type="pres">
      <dgm:prSet presAssocID="{79E48649-48C2-4632-937B-F03625FC0C5B}" presName="bottomArc2" presStyleLbl="parChTrans1D1" presStyleIdx="37" presStyleCnt="64"/>
      <dgm:spPr/>
    </dgm:pt>
    <dgm:pt modelId="{3435F61E-6C30-4DEC-BF71-E65B3932531D}" type="pres">
      <dgm:prSet presAssocID="{79E48649-48C2-4632-937B-F03625FC0C5B}" presName="topConnNode2" presStyleLbl="node3" presStyleIdx="0" presStyleCnt="0"/>
      <dgm:spPr/>
    </dgm:pt>
    <dgm:pt modelId="{38FDA611-391D-4063-B9D3-44534CC96E21}" type="pres">
      <dgm:prSet presAssocID="{79E48649-48C2-4632-937B-F03625FC0C5B}" presName="hierChild4" presStyleCnt="0"/>
      <dgm:spPr/>
    </dgm:pt>
    <dgm:pt modelId="{163361C0-88AE-498C-B4F1-A760D876E947}" type="pres">
      <dgm:prSet presAssocID="{267CFEFB-1738-4D22-8B3F-58F6922A14E4}" presName="Name28" presStyleLbl="parChTrans1D4" presStyleIdx="8" presStyleCnt="17"/>
      <dgm:spPr/>
    </dgm:pt>
    <dgm:pt modelId="{8D417D86-D242-47F3-A85D-FCB7337E1D24}" type="pres">
      <dgm:prSet presAssocID="{7DD6A135-B2D8-4172-BD7E-310885BB4092}" presName="hierRoot2" presStyleCnt="0">
        <dgm:presLayoutVars>
          <dgm:hierBranch val="init"/>
        </dgm:presLayoutVars>
      </dgm:prSet>
      <dgm:spPr/>
    </dgm:pt>
    <dgm:pt modelId="{E7F3C420-9149-4D5D-955C-65A25E89A5D0}" type="pres">
      <dgm:prSet presAssocID="{7DD6A135-B2D8-4172-BD7E-310885BB4092}" presName="rootComposite2" presStyleCnt="0"/>
      <dgm:spPr/>
    </dgm:pt>
    <dgm:pt modelId="{9B48D4CC-FEB8-498C-B2D9-8B38AF439AB6}" type="pres">
      <dgm:prSet presAssocID="{7DD6A135-B2D8-4172-BD7E-310885BB4092}" presName="rootText2" presStyleLbl="alignAcc1" presStyleIdx="0" presStyleCnt="0">
        <dgm:presLayoutVars>
          <dgm:chPref val="3"/>
        </dgm:presLayoutVars>
      </dgm:prSet>
      <dgm:spPr/>
    </dgm:pt>
    <dgm:pt modelId="{5C7A039D-BCEE-42ED-B546-F7BD966BA40A}" type="pres">
      <dgm:prSet presAssocID="{7DD6A135-B2D8-4172-BD7E-310885BB4092}" presName="topArc2" presStyleLbl="parChTrans1D1" presStyleIdx="38" presStyleCnt="64"/>
      <dgm:spPr/>
    </dgm:pt>
    <dgm:pt modelId="{F971FDED-799B-48D8-A535-C5CA7788A96B}" type="pres">
      <dgm:prSet presAssocID="{7DD6A135-B2D8-4172-BD7E-310885BB4092}" presName="bottomArc2" presStyleLbl="parChTrans1D1" presStyleIdx="39" presStyleCnt="64"/>
      <dgm:spPr/>
    </dgm:pt>
    <dgm:pt modelId="{4CF211C7-1524-4539-94CB-ADAEFB573FDD}" type="pres">
      <dgm:prSet presAssocID="{7DD6A135-B2D8-4172-BD7E-310885BB4092}" presName="topConnNode2" presStyleLbl="node4" presStyleIdx="0" presStyleCnt="0"/>
      <dgm:spPr/>
    </dgm:pt>
    <dgm:pt modelId="{4F4DE76E-D545-436D-AD2D-ED42FB4F2BD5}" type="pres">
      <dgm:prSet presAssocID="{7DD6A135-B2D8-4172-BD7E-310885BB4092}" presName="hierChild4" presStyleCnt="0"/>
      <dgm:spPr/>
    </dgm:pt>
    <dgm:pt modelId="{9D3A1A5F-28E3-400E-9EB6-57BA68A7C078}" type="pres">
      <dgm:prSet presAssocID="{7DD6A135-B2D8-4172-BD7E-310885BB4092}" presName="hierChild5" presStyleCnt="0"/>
      <dgm:spPr/>
    </dgm:pt>
    <dgm:pt modelId="{3FEB25F9-79EF-4B43-8CD5-CACC88D14A72}" type="pres">
      <dgm:prSet presAssocID="{85703458-2161-4B0C-82CD-5E78F9B1CE94}" presName="Name28" presStyleLbl="parChTrans1D4" presStyleIdx="9" presStyleCnt="17"/>
      <dgm:spPr/>
    </dgm:pt>
    <dgm:pt modelId="{2A3EE6C7-5AA5-4C79-9F3D-280C657FF37A}" type="pres">
      <dgm:prSet presAssocID="{E6873998-789A-42C3-A1EC-2C208D316EAF}" presName="hierRoot2" presStyleCnt="0">
        <dgm:presLayoutVars>
          <dgm:hierBranch val="init"/>
        </dgm:presLayoutVars>
      </dgm:prSet>
      <dgm:spPr/>
    </dgm:pt>
    <dgm:pt modelId="{45DA5B8A-F6D9-4D3A-AFCE-A0350EC25AD6}" type="pres">
      <dgm:prSet presAssocID="{E6873998-789A-42C3-A1EC-2C208D316EAF}" presName="rootComposite2" presStyleCnt="0"/>
      <dgm:spPr/>
    </dgm:pt>
    <dgm:pt modelId="{AE7AD73F-DBBE-45E5-BE2F-BBB90EC5FD38}" type="pres">
      <dgm:prSet presAssocID="{E6873998-789A-42C3-A1EC-2C208D316EAF}" presName="rootText2" presStyleLbl="alignAcc1" presStyleIdx="0" presStyleCnt="0">
        <dgm:presLayoutVars>
          <dgm:chPref val="3"/>
        </dgm:presLayoutVars>
      </dgm:prSet>
      <dgm:spPr/>
    </dgm:pt>
    <dgm:pt modelId="{8CB1A0AA-F4E3-4D74-ADCC-16E6D4E9EE8C}" type="pres">
      <dgm:prSet presAssocID="{E6873998-789A-42C3-A1EC-2C208D316EAF}" presName="topArc2" presStyleLbl="parChTrans1D1" presStyleIdx="40" presStyleCnt="64"/>
      <dgm:spPr/>
    </dgm:pt>
    <dgm:pt modelId="{EF5BDF9C-28E4-44CC-BBC7-D2F7B552D454}" type="pres">
      <dgm:prSet presAssocID="{E6873998-789A-42C3-A1EC-2C208D316EAF}" presName="bottomArc2" presStyleLbl="parChTrans1D1" presStyleIdx="41" presStyleCnt="64"/>
      <dgm:spPr/>
    </dgm:pt>
    <dgm:pt modelId="{FA46BE6D-6EC4-4B20-906A-B0D055822898}" type="pres">
      <dgm:prSet presAssocID="{E6873998-789A-42C3-A1EC-2C208D316EAF}" presName="topConnNode2" presStyleLbl="node4" presStyleIdx="0" presStyleCnt="0"/>
      <dgm:spPr/>
    </dgm:pt>
    <dgm:pt modelId="{6619AF7B-B87F-4698-92E8-0FDD552917B4}" type="pres">
      <dgm:prSet presAssocID="{E6873998-789A-42C3-A1EC-2C208D316EAF}" presName="hierChild4" presStyleCnt="0"/>
      <dgm:spPr/>
    </dgm:pt>
    <dgm:pt modelId="{B221230D-28D9-4B9E-B811-8B11BC24A7E0}" type="pres">
      <dgm:prSet presAssocID="{E6873998-789A-42C3-A1EC-2C208D316EAF}" presName="hierChild5" presStyleCnt="0"/>
      <dgm:spPr/>
    </dgm:pt>
    <dgm:pt modelId="{8E2115D8-5BA4-46CD-8768-32CF95C72C4C}" type="pres">
      <dgm:prSet presAssocID="{BEF6BE0C-175F-425B-8C26-742ED0DEE43F}" presName="Name28" presStyleLbl="parChTrans1D4" presStyleIdx="10" presStyleCnt="17"/>
      <dgm:spPr/>
    </dgm:pt>
    <dgm:pt modelId="{EDBD635D-EBA4-42E0-8A58-5864D6C58773}" type="pres">
      <dgm:prSet presAssocID="{7121BC66-352E-4EA5-A1A2-B96E190CAB1F}" presName="hierRoot2" presStyleCnt="0">
        <dgm:presLayoutVars>
          <dgm:hierBranch val="init"/>
        </dgm:presLayoutVars>
      </dgm:prSet>
      <dgm:spPr/>
    </dgm:pt>
    <dgm:pt modelId="{66EC1E91-F829-41F5-BB52-467CAC3611F7}" type="pres">
      <dgm:prSet presAssocID="{7121BC66-352E-4EA5-A1A2-B96E190CAB1F}" presName="rootComposite2" presStyleCnt="0"/>
      <dgm:spPr/>
    </dgm:pt>
    <dgm:pt modelId="{D32D8AB1-357B-471C-932D-A6DAA1478CBB}" type="pres">
      <dgm:prSet presAssocID="{7121BC66-352E-4EA5-A1A2-B96E190CAB1F}" presName="rootText2" presStyleLbl="alignAcc1" presStyleIdx="0" presStyleCnt="0">
        <dgm:presLayoutVars>
          <dgm:chPref val="3"/>
        </dgm:presLayoutVars>
      </dgm:prSet>
      <dgm:spPr/>
    </dgm:pt>
    <dgm:pt modelId="{0F110BB9-E59F-44D3-BE7E-80F022D692A1}" type="pres">
      <dgm:prSet presAssocID="{7121BC66-352E-4EA5-A1A2-B96E190CAB1F}" presName="topArc2" presStyleLbl="parChTrans1D1" presStyleIdx="42" presStyleCnt="64"/>
      <dgm:spPr/>
    </dgm:pt>
    <dgm:pt modelId="{E5779969-9E0E-4A27-82AB-BAD26AD44FD9}" type="pres">
      <dgm:prSet presAssocID="{7121BC66-352E-4EA5-A1A2-B96E190CAB1F}" presName="bottomArc2" presStyleLbl="parChTrans1D1" presStyleIdx="43" presStyleCnt="64"/>
      <dgm:spPr/>
    </dgm:pt>
    <dgm:pt modelId="{D41A8D96-0AA6-46C4-8129-6A37FED7FC3C}" type="pres">
      <dgm:prSet presAssocID="{7121BC66-352E-4EA5-A1A2-B96E190CAB1F}" presName="topConnNode2" presStyleLbl="node4" presStyleIdx="0" presStyleCnt="0"/>
      <dgm:spPr/>
    </dgm:pt>
    <dgm:pt modelId="{AEE57488-7AC5-4845-B001-98109B78AAF9}" type="pres">
      <dgm:prSet presAssocID="{7121BC66-352E-4EA5-A1A2-B96E190CAB1F}" presName="hierChild4" presStyleCnt="0"/>
      <dgm:spPr/>
    </dgm:pt>
    <dgm:pt modelId="{8858C952-AAC5-469F-890B-D795B2B8DBE4}" type="pres">
      <dgm:prSet presAssocID="{7121BC66-352E-4EA5-A1A2-B96E190CAB1F}" presName="hierChild5" presStyleCnt="0"/>
      <dgm:spPr/>
    </dgm:pt>
    <dgm:pt modelId="{754E5801-A47A-4894-9D38-79B0E1FAB2CC}" type="pres">
      <dgm:prSet presAssocID="{79E48649-48C2-4632-937B-F03625FC0C5B}" presName="hierChild5" presStyleCnt="0"/>
      <dgm:spPr/>
    </dgm:pt>
    <dgm:pt modelId="{4182A35B-CCD5-4D45-9750-A7395BD2F286}" type="pres">
      <dgm:prSet presAssocID="{895F6805-3A81-47AE-B92D-72F4851D0402}" presName="hierChild5" presStyleCnt="0"/>
      <dgm:spPr/>
    </dgm:pt>
    <dgm:pt modelId="{EB09B69F-011D-4489-8640-EFF95F2AEE78}" type="pres">
      <dgm:prSet presAssocID="{2EFFEBFD-1CDA-4A0E-A336-577EC565C1F5}" presName="Name28" presStyleLbl="parChTrans1D2" presStyleIdx="5" presStyleCnt="7"/>
      <dgm:spPr/>
    </dgm:pt>
    <dgm:pt modelId="{3C947C93-A569-42A4-81DE-AE9AFB647D81}" type="pres">
      <dgm:prSet presAssocID="{6F4FB817-C0C5-4C45-8D02-4F4F14D7A071}" presName="hierRoot2" presStyleCnt="0">
        <dgm:presLayoutVars>
          <dgm:hierBranch val="init"/>
        </dgm:presLayoutVars>
      </dgm:prSet>
      <dgm:spPr/>
    </dgm:pt>
    <dgm:pt modelId="{AD3BCB94-CEDD-49D3-AEC4-6D7A87C00983}" type="pres">
      <dgm:prSet presAssocID="{6F4FB817-C0C5-4C45-8D02-4F4F14D7A071}" presName="rootComposite2" presStyleCnt="0"/>
      <dgm:spPr/>
    </dgm:pt>
    <dgm:pt modelId="{72066938-56A9-4F35-8457-21D6BEE1655E}" type="pres">
      <dgm:prSet presAssocID="{6F4FB817-C0C5-4C45-8D02-4F4F14D7A071}" presName="rootText2" presStyleLbl="alignAcc1" presStyleIdx="0" presStyleCnt="0">
        <dgm:presLayoutVars>
          <dgm:chPref val="3"/>
        </dgm:presLayoutVars>
      </dgm:prSet>
      <dgm:spPr/>
    </dgm:pt>
    <dgm:pt modelId="{69A099AC-1C37-4F43-A83F-81681511C778}" type="pres">
      <dgm:prSet presAssocID="{6F4FB817-C0C5-4C45-8D02-4F4F14D7A071}" presName="topArc2" presStyleLbl="parChTrans1D1" presStyleIdx="44" presStyleCnt="64"/>
      <dgm:spPr/>
    </dgm:pt>
    <dgm:pt modelId="{6D7EDF89-06F4-41CE-8BFB-14FA863B2F27}" type="pres">
      <dgm:prSet presAssocID="{6F4FB817-C0C5-4C45-8D02-4F4F14D7A071}" presName="bottomArc2" presStyleLbl="parChTrans1D1" presStyleIdx="45" presStyleCnt="64"/>
      <dgm:spPr/>
    </dgm:pt>
    <dgm:pt modelId="{7A845150-BAE9-4D02-8014-B0196FB3A987}" type="pres">
      <dgm:prSet presAssocID="{6F4FB817-C0C5-4C45-8D02-4F4F14D7A071}" presName="topConnNode2" presStyleLbl="node2" presStyleIdx="0" presStyleCnt="0"/>
      <dgm:spPr/>
    </dgm:pt>
    <dgm:pt modelId="{F11034AD-6481-4776-91F9-7291A608CFB3}" type="pres">
      <dgm:prSet presAssocID="{6F4FB817-C0C5-4C45-8D02-4F4F14D7A071}" presName="hierChild4" presStyleCnt="0"/>
      <dgm:spPr/>
    </dgm:pt>
    <dgm:pt modelId="{A3DB1FDC-8DC0-44A3-A389-76137CFE5C35}" type="pres">
      <dgm:prSet presAssocID="{7CFFBFD1-DCA8-45EC-870E-F53EAA076207}" presName="Name28" presStyleLbl="parChTrans1D3" presStyleIdx="5" presStyleCnt="7"/>
      <dgm:spPr/>
    </dgm:pt>
    <dgm:pt modelId="{0DE70D2D-9860-46E9-84FA-E1B01E6C6750}" type="pres">
      <dgm:prSet presAssocID="{828E6CFE-2C0F-4C9D-A85D-F63E06691EF5}" presName="hierRoot2" presStyleCnt="0">
        <dgm:presLayoutVars>
          <dgm:hierBranch val="init"/>
        </dgm:presLayoutVars>
      </dgm:prSet>
      <dgm:spPr/>
    </dgm:pt>
    <dgm:pt modelId="{A497794B-AC0C-4E8B-82EB-F64B17AEC7AA}" type="pres">
      <dgm:prSet presAssocID="{828E6CFE-2C0F-4C9D-A85D-F63E06691EF5}" presName="rootComposite2" presStyleCnt="0"/>
      <dgm:spPr/>
    </dgm:pt>
    <dgm:pt modelId="{ED2E0746-3AA5-4C44-80D5-5B63BAD5ED5A}" type="pres">
      <dgm:prSet presAssocID="{828E6CFE-2C0F-4C9D-A85D-F63E06691EF5}" presName="rootText2" presStyleLbl="alignAcc1" presStyleIdx="0" presStyleCnt="0">
        <dgm:presLayoutVars>
          <dgm:chPref val="3"/>
        </dgm:presLayoutVars>
      </dgm:prSet>
      <dgm:spPr/>
    </dgm:pt>
    <dgm:pt modelId="{1528856B-2E8F-4AE8-9518-395EF3F6FE62}" type="pres">
      <dgm:prSet presAssocID="{828E6CFE-2C0F-4C9D-A85D-F63E06691EF5}" presName="topArc2" presStyleLbl="parChTrans1D1" presStyleIdx="46" presStyleCnt="64"/>
      <dgm:spPr/>
    </dgm:pt>
    <dgm:pt modelId="{D557A97F-01D4-486C-8C8D-FCE92D93B4CF}" type="pres">
      <dgm:prSet presAssocID="{828E6CFE-2C0F-4C9D-A85D-F63E06691EF5}" presName="bottomArc2" presStyleLbl="parChTrans1D1" presStyleIdx="47" presStyleCnt="64"/>
      <dgm:spPr/>
    </dgm:pt>
    <dgm:pt modelId="{0D97C912-DFB6-49C0-97E7-EAE543319736}" type="pres">
      <dgm:prSet presAssocID="{828E6CFE-2C0F-4C9D-A85D-F63E06691EF5}" presName="topConnNode2" presStyleLbl="node3" presStyleIdx="0" presStyleCnt="0"/>
      <dgm:spPr/>
    </dgm:pt>
    <dgm:pt modelId="{2EFC8F3A-32F8-43E7-B615-488D93FDD47C}" type="pres">
      <dgm:prSet presAssocID="{828E6CFE-2C0F-4C9D-A85D-F63E06691EF5}" presName="hierChild4" presStyleCnt="0"/>
      <dgm:spPr/>
    </dgm:pt>
    <dgm:pt modelId="{A3001486-0DB5-4028-833B-9EEFF44BA00B}" type="pres">
      <dgm:prSet presAssocID="{461148A9-A945-4DE0-B56A-7D73369A7E25}" presName="Name28" presStyleLbl="parChTrans1D4" presStyleIdx="11" presStyleCnt="17"/>
      <dgm:spPr/>
    </dgm:pt>
    <dgm:pt modelId="{ECED41DB-1EE4-4169-B6DE-A8A261CC4B29}" type="pres">
      <dgm:prSet presAssocID="{75632575-9EC3-4B45-9DAA-E2877D2E5B65}" presName="hierRoot2" presStyleCnt="0">
        <dgm:presLayoutVars>
          <dgm:hierBranch val="init"/>
        </dgm:presLayoutVars>
      </dgm:prSet>
      <dgm:spPr/>
    </dgm:pt>
    <dgm:pt modelId="{137F39C2-6D73-4A96-94B2-E443D214AB55}" type="pres">
      <dgm:prSet presAssocID="{75632575-9EC3-4B45-9DAA-E2877D2E5B65}" presName="rootComposite2" presStyleCnt="0"/>
      <dgm:spPr/>
    </dgm:pt>
    <dgm:pt modelId="{AD995789-0F15-4624-AAFE-54258C7A3525}" type="pres">
      <dgm:prSet presAssocID="{75632575-9EC3-4B45-9DAA-E2877D2E5B65}" presName="rootText2" presStyleLbl="alignAcc1" presStyleIdx="0" presStyleCnt="0">
        <dgm:presLayoutVars>
          <dgm:chPref val="3"/>
        </dgm:presLayoutVars>
      </dgm:prSet>
      <dgm:spPr/>
    </dgm:pt>
    <dgm:pt modelId="{11C35632-0F8F-4632-918A-B484CABA3FAF}" type="pres">
      <dgm:prSet presAssocID="{75632575-9EC3-4B45-9DAA-E2877D2E5B65}" presName="topArc2" presStyleLbl="parChTrans1D1" presStyleIdx="48" presStyleCnt="64"/>
      <dgm:spPr/>
    </dgm:pt>
    <dgm:pt modelId="{1298047A-2C1F-4C36-9A05-3A317AA4B3D1}" type="pres">
      <dgm:prSet presAssocID="{75632575-9EC3-4B45-9DAA-E2877D2E5B65}" presName="bottomArc2" presStyleLbl="parChTrans1D1" presStyleIdx="49" presStyleCnt="64"/>
      <dgm:spPr/>
    </dgm:pt>
    <dgm:pt modelId="{BFEE59DA-043F-48D1-ABD1-B42A704F98AD}" type="pres">
      <dgm:prSet presAssocID="{75632575-9EC3-4B45-9DAA-E2877D2E5B65}" presName="topConnNode2" presStyleLbl="node4" presStyleIdx="0" presStyleCnt="0"/>
      <dgm:spPr/>
    </dgm:pt>
    <dgm:pt modelId="{B0A80F13-4705-4BAD-9688-C6BA2C5499EE}" type="pres">
      <dgm:prSet presAssocID="{75632575-9EC3-4B45-9DAA-E2877D2E5B65}" presName="hierChild4" presStyleCnt="0"/>
      <dgm:spPr/>
    </dgm:pt>
    <dgm:pt modelId="{837FAE06-9701-4872-AF23-0A797AB026FB}" type="pres">
      <dgm:prSet presAssocID="{75632575-9EC3-4B45-9DAA-E2877D2E5B65}" presName="hierChild5" presStyleCnt="0"/>
      <dgm:spPr/>
    </dgm:pt>
    <dgm:pt modelId="{7984E083-93A3-47CB-A1BD-394714538099}" type="pres">
      <dgm:prSet presAssocID="{A925091F-031F-4CC0-B833-793632AA4C1F}" presName="Name28" presStyleLbl="parChTrans1D4" presStyleIdx="12" presStyleCnt="17"/>
      <dgm:spPr/>
    </dgm:pt>
    <dgm:pt modelId="{5EB35F04-96A0-406C-88D3-CFC7816E2169}" type="pres">
      <dgm:prSet presAssocID="{D77465B0-550D-4D10-B2C3-F0429BFE3773}" presName="hierRoot2" presStyleCnt="0">
        <dgm:presLayoutVars>
          <dgm:hierBranch val="init"/>
        </dgm:presLayoutVars>
      </dgm:prSet>
      <dgm:spPr/>
    </dgm:pt>
    <dgm:pt modelId="{62E458F0-3121-4EC0-B93A-1FC225F08CB9}" type="pres">
      <dgm:prSet presAssocID="{D77465B0-550D-4D10-B2C3-F0429BFE3773}" presName="rootComposite2" presStyleCnt="0"/>
      <dgm:spPr/>
    </dgm:pt>
    <dgm:pt modelId="{D442E628-C899-4A32-BFE8-C0EC4BD1C246}" type="pres">
      <dgm:prSet presAssocID="{D77465B0-550D-4D10-B2C3-F0429BFE3773}" presName="rootText2" presStyleLbl="alignAcc1" presStyleIdx="0" presStyleCnt="0">
        <dgm:presLayoutVars>
          <dgm:chPref val="3"/>
        </dgm:presLayoutVars>
      </dgm:prSet>
      <dgm:spPr/>
    </dgm:pt>
    <dgm:pt modelId="{27F67B69-DEFC-48FF-8F75-0DE8863AE469}" type="pres">
      <dgm:prSet presAssocID="{D77465B0-550D-4D10-B2C3-F0429BFE3773}" presName="topArc2" presStyleLbl="parChTrans1D1" presStyleIdx="50" presStyleCnt="64"/>
      <dgm:spPr/>
    </dgm:pt>
    <dgm:pt modelId="{C365E410-A50B-42CE-9958-81C73F2DCEB1}" type="pres">
      <dgm:prSet presAssocID="{D77465B0-550D-4D10-B2C3-F0429BFE3773}" presName="bottomArc2" presStyleLbl="parChTrans1D1" presStyleIdx="51" presStyleCnt="64"/>
      <dgm:spPr/>
    </dgm:pt>
    <dgm:pt modelId="{6A291D09-FFB9-47D2-881F-15D8E3A2EC39}" type="pres">
      <dgm:prSet presAssocID="{D77465B0-550D-4D10-B2C3-F0429BFE3773}" presName="topConnNode2" presStyleLbl="node4" presStyleIdx="0" presStyleCnt="0"/>
      <dgm:spPr/>
    </dgm:pt>
    <dgm:pt modelId="{56CAB586-83FF-4F3F-A2B4-2BB5389C9B19}" type="pres">
      <dgm:prSet presAssocID="{D77465B0-550D-4D10-B2C3-F0429BFE3773}" presName="hierChild4" presStyleCnt="0"/>
      <dgm:spPr/>
    </dgm:pt>
    <dgm:pt modelId="{399836D6-14BB-4618-A6D5-FFA88B847228}" type="pres">
      <dgm:prSet presAssocID="{D77465B0-550D-4D10-B2C3-F0429BFE3773}" presName="hierChild5" presStyleCnt="0"/>
      <dgm:spPr/>
    </dgm:pt>
    <dgm:pt modelId="{901F0017-FEB7-48E9-A1E5-1EBDD71E9F1E}" type="pres">
      <dgm:prSet presAssocID="{7C4B6CE5-2F28-4284-A4E5-E870535604BA}" presName="Name28" presStyleLbl="parChTrans1D4" presStyleIdx="13" presStyleCnt="17"/>
      <dgm:spPr/>
    </dgm:pt>
    <dgm:pt modelId="{BE7108BF-2EB8-4A1B-B8E7-8AD4B35BB888}" type="pres">
      <dgm:prSet presAssocID="{FF386F4B-8A4D-471E-955B-F5E062A94732}" presName="hierRoot2" presStyleCnt="0">
        <dgm:presLayoutVars>
          <dgm:hierBranch val="init"/>
        </dgm:presLayoutVars>
      </dgm:prSet>
      <dgm:spPr/>
    </dgm:pt>
    <dgm:pt modelId="{DBB9ED91-DC81-43DB-9A64-315B5D8C8C86}" type="pres">
      <dgm:prSet presAssocID="{FF386F4B-8A4D-471E-955B-F5E062A94732}" presName="rootComposite2" presStyleCnt="0"/>
      <dgm:spPr/>
    </dgm:pt>
    <dgm:pt modelId="{FD47C15D-AF18-4799-9512-6FF45EFF7C44}" type="pres">
      <dgm:prSet presAssocID="{FF386F4B-8A4D-471E-955B-F5E062A94732}" presName="rootText2" presStyleLbl="alignAcc1" presStyleIdx="0" presStyleCnt="0">
        <dgm:presLayoutVars>
          <dgm:chPref val="3"/>
        </dgm:presLayoutVars>
      </dgm:prSet>
      <dgm:spPr/>
    </dgm:pt>
    <dgm:pt modelId="{849747CE-9DDB-44A2-B6FC-A5D84617CE7D}" type="pres">
      <dgm:prSet presAssocID="{FF386F4B-8A4D-471E-955B-F5E062A94732}" presName="topArc2" presStyleLbl="parChTrans1D1" presStyleIdx="52" presStyleCnt="64"/>
      <dgm:spPr/>
    </dgm:pt>
    <dgm:pt modelId="{317A70DC-F0F7-4AB7-85AB-8001CB0B214A}" type="pres">
      <dgm:prSet presAssocID="{FF386F4B-8A4D-471E-955B-F5E062A94732}" presName="bottomArc2" presStyleLbl="parChTrans1D1" presStyleIdx="53" presStyleCnt="64"/>
      <dgm:spPr/>
    </dgm:pt>
    <dgm:pt modelId="{0E120AA7-66E6-47BD-92C6-359A4BC0F691}" type="pres">
      <dgm:prSet presAssocID="{FF386F4B-8A4D-471E-955B-F5E062A94732}" presName="topConnNode2" presStyleLbl="node4" presStyleIdx="0" presStyleCnt="0"/>
      <dgm:spPr/>
    </dgm:pt>
    <dgm:pt modelId="{4CCD6C6C-D0C9-4786-A88D-677AB126B96B}" type="pres">
      <dgm:prSet presAssocID="{FF386F4B-8A4D-471E-955B-F5E062A94732}" presName="hierChild4" presStyleCnt="0"/>
      <dgm:spPr/>
    </dgm:pt>
    <dgm:pt modelId="{E03618F5-83AF-408D-B0E6-17B8FB4287DE}" type="pres">
      <dgm:prSet presAssocID="{FF386F4B-8A4D-471E-955B-F5E062A94732}" presName="hierChild5" presStyleCnt="0"/>
      <dgm:spPr/>
    </dgm:pt>
    <dgm:pt modelId="{FD83DBAA-DE73-4BDF-817A-FA0E617CE8F3}" type="pres">
      <dgm:prSet presAssocID="{828E6CFE-2C0F-4C9D-A85D-F63E06691EF5}" presName="hierChild5" presStyleCnt="0"/>
      <dgm:spPr/>
    </dgm:pt>
    <dgm:pt modelId="{D46F6312-EDEB-4DB7-B012-C51D9F6DC7CE}" type="pres">
      <dgm:prSet presAssocID="{6F4FB817-C0C5-4C45-8D02-4F4F14D7A071}" presName="hierChild5" presStyleCnt="0"/>
      <dgm:spPr/>
    </dgm:pt>
    <dgm:pt modelId="{E812F84D-4479-4DF3-8140-8A0915981D06}" type="pres">
      <dgm:prSet presAssocID="{E710FA58-4A47-436F-AE50-DBEB31DF5E04}" presName="Name28" presStyleLbl="parChTrans1D2" presStyleIdx="6" presStyleCnt="7"/>
      <dgm:spPr/>
    </dgm:pt>
    <dgm:pt modelId="{AB40C2DA-879E-4B9F-8A5E-0E3A3C357A4D}" type="pres">
      <dgm:prSet presAssocID="{153D65A0-69E8-46F8-9152-E6600FCC47FA}" presName="hierRoot2" presStyleCnt="0">
        <dgm:presLayoutVars>
          <dgm:hierBranch val="init"/>
        </dgm:presLayoutVars>
      </dgm:prSet>
      <dgm:spPr/>
    </dgm:pt>
    <dgm:pt modelId="{05D231AB-86C4-40F4-B073-BF9BC6A8093B}" type="pres">
      <dgm:prSet presAssocID="{153D65A0-69E8-46F8-9152-E6600FCC47FA}" presName="rootComposite2" presStyleCnt="0"/>
      <dgm:spPr/>
    </dgm:pt>
    <dgm:pt modelId="{AE640CC1-BFDA-4060-B827-BD3B8ED555E3}" type="pres">
      <dgm:prSet presAssocID="{153D65A0-69E8-46F8-9152-E6600FCC47FA}" presName="rootText2" presStyleLbl="alignAcc1" presStyleIdx="0" presStyleCnt="0">
        <dgm:presLayoutVars>
          <dgm:chPref val="3"/>
        </dgm:presLayoutVars>
      </dgm:prSet>
      <dgm:spPr/>
    </dgm:pt>
    <dgm:pt modelId="{280DF554-4C99-4DE1-9475-D035740C0EB2}" type="pres">
      <dgm:prSet presAssocID="{153D65A0-69E8-46F8-9152-E6600FCC47FA}" presName="topArc2" presStyleLbl="parChTrans1D1" presStyleIdx="54" presStyleCnt="64"/>
      <dgm:spPr/>
    </dgm:pt>
    <dgm:pt modelId="{46DDEE22-B1D6-4C32-9FB6-29538602DB65}" type="pres">
      <dgm:prSet presAssocID="{153D65A0-69E8-46F8-9152-E6600FCC47FA}" presName="bottomArc2" presStyleLbl="parChTrans1D1" presStyleIdx="55" presStyleCnt="64"/>
      <dgm:spPr/>
    </dgm:pt>
    <dgm:pt modelId="{82C601F9-5742-4972-B154-9C910DE9B2F2}" type="pres">
      <dgm:prSet presAssocID="{153D65A0-69E8-46F8-9152-E6600FCC47FA}" presName="topConnNode2" presStyleLbl="node2" presStyleIdx="0" presStyleCnt="0"/>
      <dgm:spPr/>
    </dgm:pt>
    <dgm:pt modelId="{CE25694E-41AB-4C92-9AA9-AB947C94E7A3}" type="pres">
      <dgm:prSet presAssocID="{153D65A0-69E8-46F8-9152-E6600FCC47FA}" presName="hierChild4" presStyleCnt="0"/>
      <dgm:spPr/>
    </dgm:pt>
    <dgm:pt modelId="{718B0A58-F88F-4E5E-BDB8-1174A87647F1}" type="pres">
      <dgm:prSet presAssocID="{33536FC0-4F74-499D-8C87-1419CA12DA2F}" presName="Name28" presStyleLbl="parChTrans1D3" presStyleIdx="6" presStyleCnt="7"/>
      <dgm:spPr/>
    </dgm:pt>
    <dgm:pt modelId="{41F3FF82-199F-466F-96DC-F74D147C72C3}" type="pres">
      <dgm:prSet presAssocID="{49DA8F28-63CB-4542-8A70-354370F1EFB9}" presName="hierRoot2" presStyleCnt="0">
        <dgm:presLayoutVars>
          <dgm:hierBranch val="init"/>
        </dgm:presLayoutVars>
      </dgm:prSet>
      <dgm:spPr/>
    </dgm:pt>
    <dgm:pt modelId="{0B125876-0A2E-48DF-A8E7-C330A4187002}" type="pres">
      <dgm:prSet presAssocID="{49DA8F28-63CB-4542-8A70-354370F1EFB9}" presName="rootComposite2" presStyleCnt="0"/>
      <dgm:spPr/>
    </dgm:pt>
    <dgm:pt modelId="{7FEFA712-3507-41B1-8EA3-381252C65460}" type="pres">
      <dgm:prSet presAssocID="{49DA8F28-63CB-4542-8A70-354370F1EFB9}" presName="rootText2" presStyleLbl="alignAcc1" presStyleIdx="0" presStyleCnt="0">
        <dgm:presLayoutVars>
          <dgm:chPref val="3"/>
        </dgm:presLayoutVars>
      </dgm:prSet>
      <dgm:spPr/>
    </dgm:pt>
    <dgm:pt modelId="{39E374D6-10B0-4472-80D2-D2B51E383283}" type="pres">
      <dgm:prSet presAssocID="{49DA8F28-63CB-4542-8A70-354370F1EFB9}" presName="topArc2" presStyleLbl="parChTrans1D1" presStyleIdx="56" presStyleCnt="64"/>
      <dgm:spPr/>
    </dgm:pt>
    <dgm:pt modelId="{D056634E-37DB-4F2B-965A-DA73456D0BE6}" type="pres">
      <dgm:prSet presAssocID="{49DA8F28-63CB-4542-8A70-354370F1EFB9}" presName="bottomArc2" presStyleLbl="parChTrans1D1" presStyleIdx="57" presStyleCnt="64"/>
      <dgm:spPr/>
    </dgm:pt>
    <dgm:pt modelId="{6F0EA2D4-A46F-41E3-A85B-A7280A3F5BD2}" type="pres">
      <dgm:prSet presAssocID="{49DA8F28-63CB-4542-8A70-354370F1EFB9}" presName="topConnNode2" presStyleLbl="node3" presStyleIdx="0" presStyleCnt="0"/>
      <dgm:spPr/>
    </dgm:pt>
    <dgm:pt modelId="{0517F776-BCED-4642-8F2C-1A0C9B10EA63}" type="pres">
      <dgm:prSet presAssocID="{49DA8F28-63CB-4542-8A70-354370F1EFB9}" presName="hierChild4" presStyleCnt="0"/>
      <dgm:spPr/>
    </dgm:pt>
    <dgm:pt modelId="{9432B842-4841-46D2-9CD0-1ACF310AAA64}" type="pres">
      <dgm:prSet presAssocID="{D0C1C0DF-F499-4AC0-86C1-E9080173D8D5}" presName="Name28" presStyleLbl="parChTrans1D4" presStyleIdx="14" presStyleCnt="17"/>
      <dgm:spPr/>
    </dgm:pt>
    <dgm:pt modelId="{2E5089C4-C44F-4CB1-9511-FFE792EC31C1}" type="pres">
      <dgm:prSet presAssocID="{DABE0048-FF68-45A3-9ACB-384020A3D20A}" presName="hierRoot2" presStyleCnt="0">
        <dgm:presLayoutVars>
          <dgm:hierBranch val="init"/>
        </dgm:presLayoutVars>
      </dgm:prSet>
      <dgm:spPr/>
    </dgm:pt>
    <dgm:pt modelId="{1D02137A-1530-4339-B33A-C4B8CC08A5FD}" type="pres">
      <dgm:prSet presAssocID="{DABE0048-FF68-45A3-9ACB-384020A3D20A}" presName="rootComposite2" presStyleCnt="0"/>
      <dgm:spPr/>
    </dgm:pt>
    <dgm:pt modelId="{E991DD5F-9EBC-4046-BB4E-C847B74A8AFA}" type="pres">
      <dgm:prSet presAssocID="{DABE0048-FF68-45A3-9ACB-384020A3D20A}" presName="rootText2" presStyleLbl="alignAcc1" presStyleIdx="0" presStyleCnt="0">
        <dgm:presLayoutVars>
          <dgm:chPref val="3"/>
        </dgm:presLayoutVars>
      </dgm:prSet>
      <dgm:spPr/>
    </dgm:pt>
    <dgm:pt modelId="{9B0C8D27-E6B7-48B8-90D8-128B6272D586}" type="pres">
      <dgm:prSet presAssocID="{DABE0048-FF68-45A3-9ACB-384020A3D20A}" presName="topArc2" presStyleLbl="parChTrans1D1" presStyleIdx="58" presStyleCnt="64"/>
      <dgm:spPr/>
    </dgm:pt>
    <dgm:pt modelId="{422F891C-F6EE-4AF7-B433-2FE8A10760E7}" type="pres">
      <dgm:prSet presAssocID="{DABE0048-FF68-45A3-9ACB-384020A3D20A}" presName="bottomArc2" presStyleLbl="parChTrans1D1" presStyleIdx="59" presStyleCnt="64"/>
      <dgm:spPr/>
    </dgm:pt>
    <dgm:pt modelId="{3179655B-8C36-4638-ACBF-940CDF28E5D9}" type="pres">
      <dgm:prSet presAssocID="{DABE0048-FF68-45A3-9ACB-384020A3D20A}" presName="topConnNode2" presStyleLbl="node4" presStyleIdx="0" presStyleCnt="0"/>
      <dgm:spPr/>
    </dgm:pt>
    <dgm:pt modelId="{59E45634-9F60-43A9-8001-05A08ABE53F0}" type="pres">
      <dgm:prSet presAssocID="{DABE0048-FF68-45A3-9ACB-384020A3D20A}" presName="hierChild4" presStyleCnt="0"/>
      <dgm:spPr/>
    </dgm:pt>
    <dgm:pt modelId="{6E5753F9-9B59-4944-8482-8CB5A9071976}" type="pres">
      <dgm:prSet presAssocID="{DABE0048-FF68-45A3-9ACB-384020A3D20A}" presName="hierChild5" presStyleCnt="0"/>
      <dgm:spPr/>
    </dgm:pt>
    <dgm:pt modelId="{F81A657E-B4F2-43CC-86E9-162FD21F334B}" type="pres">
      <dgm:prSet presAssocID="{C5E251CE-BBF6-4B77-9459-8133E60758A6}" presName="Name28" presStyleLbl="parChTrans1D4" presStyleIdx="15" presStyleCnt="17"/>
      <dgm:spPr/>
    </dgm:pt>
    <dgm:pt modelId="{A77C2C34-2B40-450F-94C0-DA289BE5D5E3}" type="pres">
      <dgm:prSet presAssocID="{16AD9EAD-CC7C-4F32-A16D-8B8A1D2A05B1}" presName="hierRoot2" presStyleCnt="0">
        <dgm:presLayoutVars>
          <dgm:hierBranch val="init"/>
        </dgm:presLayoutVars>
      </dgm:prSet>
      <dgm:spPr/>
    </dgm:pt>
    <dgm:pt modelId="{CC70F067-B005-4B79-8D93-BF4088BEE93D}" type="pres">
      <dgm:prSet presAssocID="{16AD9EAD-CC7C-4F32-A16D-8B8A1D2A05B1}" presName="rootComposite2" presStyleCnt="0"/>
      <dgm:spPr/>
    </dgm:pt>
    <dgm:pt modelId="{BEDA63C4-6F1D-4980-B269-A8444D1F1314}" type="pres">
      <dgm:prSet presAssocID="{16AD9EAD-CC7C-4F32-A16D-8B8A1D2A05B1}" presName="rootText2" presStyleLbl="alignAcc1" presStyleIdx="0" presStyleCnt="0">
        <dgm:presLayoutVars>
          <dgm:chPref val="3"/>
        </dgm:presLayoutVars>
      </dgm:prSet>
      <dgm:spPr/>
    </dgm:pt>
    <dgm:pt modelId="{D5A68929-0AED-45A8-B5D8-0F79D12B94F5}" type="pres">
      <dgm:prSet presAssocID="{16AD9EAD-CC7C-4F32-A16D-8B8A1D2A05B1}" presName="topArc2" presStyleLbl="parChTrans1D1" presStyleIdx="60" presStyleCnt="64"/>
      <dgm:spPr/>
    </dgm:pt>
    <dgm:pt modelId="{56E5CDC5-BA68-4721-B475-B7096A296F47}" type="pres">
      <dgm:prSet presAssocID="{16AD9EAD-CC7C-4F32-A16D-8B8A1D2A05B1}" presName="bottomArc2" presStyleLbl="parChTrans1D1" presStyleIdx="61" presStyleCnt="64"/>
      <dgm:spPr/>
    </dgm:pt>
    <dgm:pt modelId="{7F3A6470-2D0F-40EB-B751-1C1FCD5BEACC}" type="pres">
      <dgm:prSet presAssocID="{16AD9EAD-CC7C-4F32-A16D-8B8A1D2A05B1}" presName="topConnNode2" presStyleLbl="node4" presStyleIdx="0" presStyleCnt="0"/>
      <dgm:spPr/>
    </dgm:pt>
    <dgm:pt modelId="{96A79EE0-9047-4B21-9AB1-E028797E5E1E}" type="pres">
      <dgm:prSet presAssocID="{16AD9EAD-CC7C-4F32-A16D-8B8A1D2A05B1}" presName="hierChild4" presStyleCnt="0"/>
      <dgm:spPr/>
    </dgm:pt>
    <dgm:pt modelId="{D1246D4C-095E-42A3-BC2F-88B4D4A18937}" type="pres">
      <dgm:prSet presAssocID="{16AD9EAD-CC7C-4F32-A16D-8B8A1D2A05B1}" presName="hierChild5" presStyleCnt="0"/>
      <dgm:spPr/>
    </dgm:pt>
    <dgm:pt modelId="{4F1FE0C3-1166-4B55-B922-B45AA55DACC1}" type="pres">
      <dgm:prSet presAssocID="{4EB820BC-2656-49AD-8B5B-920550A6177A}" presName="Name28" presStyleLbl="parChTrans1D4" presStyleIdx="16" presStyleCnt="17"/>
      <dgm:spPr/>
    </dgm:pt>
    <dgm:pt modelId="{8279934B-1274-4B80-8CC0-E433FAC22716}" type="pres">
      <dgm:prSet presAssocID="{C0725093-9AF2-445D-B52B-C27B7A52F521}" presName="hierRoot2" presStyleCnt="0">
        <dgm:presLayoutVars>
          <dgm:hierBranch val="init"/>
        </dgm:presLayoutVars>
      </dgm:prSet>
      <dgm:spPr/>
    </dgm:pt>
    <dgm:pt modelId="{B5524B83-7B4A-48E7-8506-E54945C98ECA}" type="pres">
      <dgm:prSet presAssocID="{C0725093-9AF2-445D-B52B-C27B7A52F521}" presName="rootComposite2" presStyleCnt="0"/>
      <dgm:spPr/>
    </dgm:pt>
    <dgm:pt modelId="{294A0854-86A3-4353-96DF-57E5B527FFC2}" type="pres">
      <dgm:prSet presAssocID="{C0725093-9AF2-445D-B52B-C27B7A52F521}" presName="rootText2" presStyleLbl="alignAcc1" presStyleIdx="0" presStyleCnt="0">
        <dgm:presLayoutVars>
          <dgm:chPref val="3"/>
        </dgm:presLayoutVars>
      </dgm:prSet>
      <dgm:spPr/>
    </dgm:pt>
    <dgm:pt modelId="{334D687A-937C-4892-AA05-656946DC11F0}" type="pres">
      <dgm:prSet presAssocID="{C0725093-9AF2-445D-B52B-C27B7A52F521}" presName="topArc2" presStyleLbl="parChTrans1D1" presStyleIdx="62" presStyleCnt="64"/>
      <dgm:spPr/>
    </dgm:pt>
    <dgm:pt modelId="{61B68F17-F67A-47D2-BF5A-E7EE1F0E95DF}" type="pres">
      <dgm:prSet presAssocID="{C0725093-9AF2-445D-B52B-C27B7A52F521}" presName="bottomArc2" presStyleLbl="parChTrans1D1" presStyleIdx="63" presStyleCnt="64"/>
      <dgm:spPr/>
    </dgm:pt>
    <dgm:pt modelId="{C2DE8D13-6283-452F-BDCF-6F143D4992D2}" type="pres">
      <dgm:prSet presAssocID="{C0725093-9AF2-445D-B52B-C27B7A52F521}" presName="topConnNode2" presStyleLbl="node4" presStyleIdx="0" presStyleCnt="0"/>
      <dgm:spPr/>
    </dgm:pt>
    <dgm:pt modelId="{24A7967A-27F1-40CB-BDF6-34A048237341}" type="pres">
      <dgm:prSet presAssocID="{C0725093-9AF2-445D-B52B-C27B7A52F521}" presName="hierChild4" presStyleCnt="0"/>
      <dgm:spPr/>
    </dgm:pt>
    <dgm:pt modelId="{9F9AC232-28C5-4FB5-BDFB-DBCDBAE4526A}" type="pres">
      <dgm:prSet presAssocID="{C0725093-9AF2-445D-B52B-C27B7A52F521}" presName="hierChild5" presStyleCnt="0"/>
      <dgm:spPr/>
    </dgm:pt>
    <dgm:pt modelId="{016A3D8B-18B0-492F-9AA8-3D627A7A55AD}" type="pres">
      <dgm:prSet presAssocID="{49DA8F28-63CB-4542-8A70-354370F1EFB9}" presName="hierChild5" presStyleCnt="0"/>
      <dgm:spPr/>
    </dgm:pt>
    <dgm:pt modelId="{63020E50-6AAD-447F-8FB4-072E02A128EE}" type="pres">
      <dgm:prSet presAssocID="{153D65A0-69E8-46F8-9152-E6600FCC47FA}" presName="hierChild5" presStyleCnt="0"/>
      <dgm:spPr/>
    </dgm:pt>
    <dgm:pt modelId="{7E59EA5F-22E0-464C-A7C4-F2B90EEEDCBC}" type="pres">
      <dgm:prSet presAssocID="{0513105F-28F9-4993-BB19-EA163952DD0E}" presName="hierChild3" presStyleCnt="0"/>
      <dgm:spPr/>
    </dgm:pt>
  </dgm:ptLst>
  <dgm:cxnLst>
    <dgm:cxn modelId="{065CEC04-0B39-49D2-B50D-5C4B6252DB3C}" srcId="{95A25AB1-7684-45AF-9499-2A006C184B35}" destId="{C035C17C-AEC0-4F40-86EE-7CBC0D9420A4}" srcOrd="1" destOrd="0" parTransId="{B304DD85-9414-4476-B725-DAAA56A5654D}" sibTransId="{F3FEA69A-6F16-42DD-8DD8-F69FCB3C1CC4}"/>
    <dgm:cxn modelId="{2073B305-6406-45DC-B83E-C4305DED6BC4}" type="presOf" srcId="{FF386F4B-8A4D-471E-955B-F5E062A94732}" destId="{0E120AA7-66E6-47BD-92C6-359A4BC0F691}" srcOrd="1" destOrd="0" presId="urn:microsoft.com/office/officeart/2008/layout/HalfCircleOrganizationChart"/>
    <dgm:cxn modelId="{CB3E0E07-ACFF-4B18-978A-2838D8F52591}" type="presOf" srcId="{0E49DC66-459A-41E4-83CE-E7D94D102E22}" destId="{A13DFF74-4B6A-4ADC-8CEE-9D92EF455DEF}" srcOrd="0" destOrd="0" presId="urn:microsoft.com/office/officeart/2008/layout/HalfCircleOrganizationChart"/>
    <dgm:cxn modelId="{9D1B6B09-6A42-402C-A363-170B58ED8EA4}" type="presOf" srcId="{E231D3A1-6865-4435-AD46-7EB7DC4A2B79}" destId="{9A3D7579-4E48-4384-8BF1-9B338D59F95B}" srcOrd="1" destOrd="0" presId="urn:microsoft.com/office/officeart/2008/layout/HalfCircleOrganizationChart"/>
    <dgm:cxn modelId="{DADC480B-5F26-4950-B503-5E110072C444}" type="presOf" srcId="{7946F223-69EB-4C99-BF25-CD0479865366}" destId="{C83C35F1-C108-4294-ACB4-FAF7B112141F}" srcOrd="0" destOrd="0" presId="urn:microsoft.com/office/officeart/2008/layout/HalfCircleOrganizationChart"/>
    <dgm:cxn modelId="{EDB6BC0B-5B2B-4ED4-A36F-D1D0D94C1B9E}" type="presOf" srcId="{C035C17C-AEC0-4F40-86EE-7CBC0D9420A4}" destId="{9D42E6EC-33A7-4D3B-A796-095B746860FC}" srcOrd="0" destOrd="0" presId="urn:microsoft.com/office/officeart/2008/layout/HalfCircleOrganizationChart"/>
    <dgm:cxn modelId="{D63A7D0D-2976-474F-986F-6BA02D083957}" type="presOf" srcId="{895F6805-3A81-47AE-B92D-72F4851D0402}" destId="{F40739D7-5C3F-4813-B532-EC95536F466D}" srcOrd="1" destOrd="0" presId="urn:microsoft.com/office/officeart/2008/layout/HalfCircleOrganizationChart"/>
    <dgm:cxn modelId="{F49DFB0D-80CD-4159-B389-CE4487B5EFF9}" srcId="{49DA8F28-63CB-4542-8A70-354370F1EFB9}" destId="{C0725093-9AF2-445D-B52B-C27B7A52F521}" srcOrd="2" destOrd="0" parTransId="{4EB820BC-2656-49AD-8B5B-920550A6177A}" sibTransId="{1CD9DDC6-8E5B-4757-98D6-D01B7F53F633}"/>
    <dgm:cxn modelId="{40D79412-E558-46D1-808E-0121CAEDBCD3}" type="presOf" srcId="{7C4B6CE5-2F28-4284-A4E5-E870535604BA}" destId="{901F0017-FEB7-48E9-A1E5-1EBDD71E9F1E}" srcOrd="0" destOrd="0" presId="urn:microsoft.com/office/officeart/2008/layout/HalfCircleOrganizationChart"/>
    <dgm:cxn modelId="{DD739513-5E4F-4626-9292-462B9DFE8424}" type="presOf" srcId="{49DA8F28-63CB-4542-8A70-354370F1EFB9}" destId="{6F0EA2D4-A46F-41E3-A85B-A7280A3F5BD2}" srcOrd="1" destOrd="0" presId="urn:microsoft.com/office/officeart/2008/layout/HalfCircleOrganizationChart"/>
    <dgm:cxn modelId="{802CAF16-2289-4C9C-8D84-61EAEF40156C}" type="presOf" srcId="{6D365E09-30FB-4BC0-AA42-1B41E713A3D3}" destId="{607B05AC-D432-4BC4-8824-7A5D668A59D1}" srcOrd="0" destOrd="0" presId="urn:microsoft.com/office/officeart/2008/layout/HalfCircleOrganizationChart"/>
    <dgm:cxn modelId="{CAB84319-ADD6-4052-8618-21B616078DC5}" type="presOf" srcId="{4452609B-7A8D-498C-9737-79417B5D4C33}" destId="{EE607607-2EDF-4442-ABE2-8687A1ADF161}" srcOrd="0" destOrd="0" presId="urn:microsoft.com/office/officeart/2008/layout/HalfCircleOrganizationChart"/>
    <dgm:cxn modelId="{035F4E1B-C6D4-485D-8447-B29060992032}" srcId="{828E6CFE-2C0F-4C9D-A85D-F63E06691EF5}" destId="{75632575-9EC3-4B45-9DAA-E2877D2E5B65}" srcOrd="0" destOrd="0" parTransId="{461148A9-A945-4DE0-B56A-7D73369A7E25}" sibTransId="{D8B61B14-6DCB-482E-83D6-C067B05BCE08}"/>
    <dgm:cxn modelId="{18C18C1B-1C36-40CE-82F3-542ECF20E027}" type="presOf" srcId="{1F87E848-D516-4808-94E9-C0AC3F772F01}" destId="{C1554073-4B6F-4D5D-BBA1-5540D1CC26DB}" srcOrd="0" destOrd="0" presId="urn:microsoft.com/office/officeart/2008/layout/HalfCircleOrganizationChart"/>
    <dgm:cxn modelId="{8401DE1F-2793-4783-960C-1F97F7315378}" type="presOf" srcId="{2EC10217-F2ED-4635-AA71-C82A0C57D08A}" destId="{A807CBC3-253E-4082-9401-546739FE43BB}" srcOrd="0" destOrd="0" presId="urn:microsoft.com/office/officeart/2008/layout/HalfCircleOrganizationChart"/>
    <dgm:cxn modelId="{987DB821-3F1C-4B96-AFC9-97643ED427FD}" type="presOf" srcId="{F3F15AF4-7DEB-46DD-B1C8-979885358736}" destId="{2FF46A9E-4F92-4584-A260-E11E2FAF8AED}" srcOrd="1" destOrd="0" presId="urn:microsoft.com/office/officeart/2008/layout/HalfCircleOrganizationChart"/>
    <dgm:cxn modelId="{99F48A2A-B98B-4ED3-8132-4F36448C8ED2}" srcId="{828E6CFE-2C0F-4C9D-A85D-F63E06691EF5}" destId="{D77465B0-550D-4D10-B2C3-F0429BFE3773}" srcOrd="1" destOrd="0" parTransId="{A925091F-031F-4CC0-B833-793632AA4C1F}" sibTransId="{18BDEC25-D1C1-4B6C-A93A-B0B62B7D9220}"/>
    <dgm:cxn modelId="{7543222B-D390-4FD3-8FD8-7A94488CFBB2}" type="presOf" srcId="{DABE0048-FF68-45A3-9ACB-384020A3D20A}" destId="{3179655B-8C36-4638-ACBF-940CDF28E5D9}" srcOrd="1" destOrd="0" presId="urn:microsoft.com/office/officeart/2008/layout/HalfCircleOrganizationChart"/>
    <dgm:cxn modelId="{4738C02B-7658-4753-9818-B8CA9129EB7F}" srcId="{905DCC30-5DEB-4655-8E1C-A6A5C8025171}" destId="{136F5C8F-5A3E-48F8-808A-F9051993F5EA}" srcOrd="0" destOrd="0" parTransId="{6D365E09-30FB-4BC0-AA42-1B41E713A3D3}" sibTransId="{7C7437B0-6CA8-4D40-9860-E0F07D2E3D6B}"/>
    <dgm:cxn modelId="{F29A9B2F-0633-490D-9176-9F97B51B94DF}" type="presOf" srcId="{828E6CFE-2C0F-4C9D-A85D-F63E06691EF5}" destId="{0D97C912-DFB6-49C0-97E7-EAE543319736}" srcOrd="1" destOrd="0" presId="urn:microsoft.com/office/officeart/2008/layout/HalfCircleOrganizationChart"/>
    <dgm:cxn modelId="{FFF9FE31-A766-4B9E-A1C3-FADCE9168F70}" type="presOf" srcId="{7CFFBFD1-DCA8-45EC-870E-F53EAA076207}" destId="{A3DB1FDC-8DC0-44A3-A389-76137CFE5C35}" srcOrd="0" destOrd="0" presId="urn:microsoft.com/office/officeart/2008/layout/HalfCircleOrganizationChart"/>
    <dgm:cxn modelId="{AB9AFA32-527E-41F5-8094-347D15119453}" type="presOf" srcId="{95A25AB1-7684-45AF-9499-2A006C184B35}" destId="{F9667E00-3D2D-4B0E-A6DC-6EEAA368C875}" srcOrd="0" destOrd="0" presId="urn:microsoft.com/office/officeart/2008/layout/HalfCircleOrganizationChart"/>
    <dgm:cxn modelId="{4FB16333-B694-4CDE-A36A-107242FBEDC0}" type="presOf" srcId="{FF386F4B-8A4D-471E-955B-F5E062A94732}" destId="{FD47C15D-AF18-4799-9512-6FF45EFF7C44}" srcOrd="0" destOrd="0" presId="urn:microsoft.com/office/officeart/2008/layout/HalfCircleOrganizationChart"/>
    <dgm:cxn modelId="{20813034-B9AA-404C-BBED-653EA5688AFD}" srcId="{79E48649-48C2-4632-937B-F03625FC0C5B}" destId="{7DD6A135-B2D8-4172-BD7E-310885BB4092}" srcOrd="0" destOrd="0" parTransId="{267CFEFB-1738-4D22-8B3F-58F6922A14E4}" sibTransId="{7158A9C7-3EF4-44E2-A82B-9A418B6DD6CD}"/>
    <dgm:cxn modelId="{DCC2EF35-CA3D-41FF-AA89-87EFDC1991BC}" type="presOf" srcId="{85703458-2161-4B0C-82CD-5E78F9B1CE94}" destId="{3FEB25F9-79EF-4B43-8CD5-CACC88D14A72}" srcOrd="0" destOrd="0" presId="urn:microsoft.com/office/officeart/2008/layout/HalfCircleOrganizationChart"/>
    <dgm:cxn modelId="{1CAC9136-9036-499F-AA0F-8A33BB1C0FC5}" type="presOf" srcId="{6F4FB817-C0C5-4C45-8D02-4F4F14D7A071}" destId="{72066938-56A9-4F35-8457-21D6BEE1655E}" srcOrd="0" destOrd="0" presId="urn:microsoft.com/office/officeart/2008/layout/HalfCircleOrganizationChart"/>
    <dgm:cxn modelId="{94191438-0282-4573-BE3C-5B29F78B61F6}" type="presOf" srcId="{F3F15AF4-7DEB-46DD-B1C8-979885358736}" destId="{DFF2DD01-E8A1-4B68-A715-F976B52859EB}" srcOrd="0" destOrd="0" presId="urn:microsoft.com/office/officeart/2008/layout/HalfCircleOrganizationChart"/>
    <dgm:cxn modelId="{647F2638-93B4-4394-ABF9-84638A0ABFB3}" type="presOf" srcId="{33536FC0-4F74-499D-8C87-1419CA12DA2F}" destId="{718B0A58-F88F-4E5E-BDB8-1174A87647F1}" srcOrd="0" destOrd="0" presId="urn:microsoft.com/office/officeart/2008/layout/HalfCircleOrganizationChart"/>
    <dgm:cxn modelId="{97D82C3A-E931-45D8-B9E8-3D0128B0DAB0}" type="presOf" srcId="{136F5C8F-5A3E-48F8-808A-F9051993F5EA}" destId="{9E749832-9506-449D-BE42-38B80DD07D8B}" srcOrd="0" destOrd="0" presId="urn:microsoft.com/office/officeart/2008/layout/HalfCircleOrganizationChart"/>
    <dgm:cxn modelId="{BBDC0F5B-19F8-422E-8A88-D293D27112E4}" srcId="{0513105F-28F9-4993-BB19-EA163952DD0E}" destId="{905DCC30-5DEB-4655-8E1C-A6A5C8025171}" srcOrd="2" destOrd="0" parTransId="{949C1C4D-BA1A-406B-9B01-B27949E0A575}" sibTransId="{3E58A365-F3EB-4BB4-A221-A6DAA9D235AF}"/>
    <dgm:cxn modelId="{8051B960-5F11-4C5A-BAD2-B637E7070FF8}" type="presOf" srcId="{D1D9C404-DE8A-4E7F-813E-13C5E352B2E6}" destId="{B0B6C507-5B3B-4F81-8388-B56EA1232F93}" srcOrd="0" destOrd="0" presId="urn:microsoft.com/office/officeart/2008/layout/HalfCircleOrganizationChart"/>
    <dgm:cxn modelId="{CEAF1D61-63E5-4F7A-8702-B9FE2C23A077}" srcId="{6F4FB817-C0C5-4C45-8D02-4F4F14D7A071}" destId="{828E6CFE-2C0F-4C9D-A85D-F63E06691EF5}" srcOrd="0" destOrd="0" parTransId="{7CFFBFD1-DCA8-45EC-870E-F53EAA076207}" sibTransId="{C7242B50-2EAF-4889-9AE0-3F8F33C39D9E}"/>
    <dgm:cxn modelId="{9FFC4E42-0751-4455-8A6B-0DA06D16B42E}" srcId="{0513105F-28F9-4993-BB19-EA163952DD0E}" destId="{6F4FB817-C0C5-4C45-8D02-4F4F14D7A071}" srcOrd="5" destOrd="0" parTransId="{2EFFEBFD-1CDA-4A0E-A336-577EC565C1F5}" sibTransId="{030E800A-234A-4DE4-A989-FCB257726C71}"/>
    <dgm:cxn modelId="{A36C3C63-5AEC-4640-8D68-32F239EC94C9}" srcId="{828E6CFE-2C0F-4C9D-A85D-F63E06691EF5}" destId="{FF386F4B-8A4D-471E-955B-F5E062A94732}" srcOrd="2" destOrd="0" parTransId="{7C4B6CE5-2F28-4284-A4E5-E870535604BA}" sibTransId="{D78A53CD-98C7-4C2D-9972-E255F1FBDB0E}"/>
    <dgm:cxn modelId="{75EF4743-5ABC-4072-9FEA-6060686C1BB7}" type="presOf" srcId="{0E49DC66-459A-41E4-83CE-E7D94D102E22}" destId="{6FAAA1B2-F255-4739-95C2-5F0CFA8ECB53}" srcOrd="1" destOrd="0" presId="urn:microsoft.com/office/officeart/2008/layout/HalfCircleOrganizationChart"/>
    <dgm:cxn modelId="{F6129263-29F2-4301-981F-C3DD0F71CCEE}" srcId="{49DA8F28-63CB-4542-8A70-354370F1EFB9}" destId="{DABE0048-FF68-45A3-9ACB-384020A3D20A}" srcOrd="0" destOrd="0" parTransId="{D0C1C0DF-F499-4AC0-86C1-E9080173D8D5}" sibTransId="{2A2B0372-3F95-4DA8-85D5-26CC85B279A5}"/>
    <dgm:cxn modelId="{AE2EFA65-129C-43A5-91B1-B6E12E3C4D8E}" type="presOf" srcId="{D77465B0-550D-4D10-B2C3-F0429BFE3773}" destId="{6A291D09-FFB9-47D2-881F-15D8E3A2EC39}" srcOrd="1" destOrd="0" presId="urn:microsoft.com/office/officeart/2008/layout/HalfCircleOrganizationChart"/>
    <dgm:cxn modelId="{AD765B48-FBBD-4730-BCB3-5D6CBF856977}" srcId="{F3F15AF4-7DEB-46DD-B1C8-979885358736}" destId="{43225E19-32AC-4CFA-B2CB-11A2FC24DCC5}" srcOrd="1" destOrd="0" parTransId="{8922461C-AE2F-46B1-80E3-E333390AA819}" sibTransId="{92931BB6-1A64-4468-9AF3-3B9B5EE813D5}"/>
    <dgm:cxn modelId="{EBDCC968-7EBF-49D6-AC8E-899D4157B24B}" type="presOf" srcId="{7121BC66-352E-4EA5-A1A2-B96E190CAB1F}" destId="{D41A8D96-0AA6-46C4-8129-6A37FED7FC3C}" srcOrd="1" destOrd="0" presId="urn:microsoft.com/office/officeart/2008/layout/HalfCircleOrganizationChart"/>
    <dgm:cxn modelId="{DB36844B-5EB6-4E61-B63F-B3009DC7B8B8}" type="presOf" srcId="{BEF6BE0C-175F-425B-8C26-742ED0DEE43F}" destId="{8E2115D8-5BA4-46CD-8768-32CF95C72C4C}" srcOrd="0" destOrd="0" presId="urn:microsoft.com/office/officeart/2008/layout/HalfCircleOrganizationChart"/>
    <dgm:cxn modelId="{5AA2B04B-6CBB-4D33-871B-37880B926CC8}" type="presOf" srcId="{43225E19-32AC-4CFA-B2CB-11A2FC24DCC5}" destId="{BF891AFA-2BB3-4EA3-8DDF-43686835D160}" srcOrd="1" destOrd="0" presId="urn:microsoft.com/office/officeart/2008/layout/HalfCircleOrganizationChart"/>
    <dgm:cxn modelId="{408F444C-6BC6-45B7-8CF2-A9C070B075F4}" type="presOf" srcId="{75632575-9EC3-4B45-9DAA-E2877D2E5B65}" destId="{AD995789-0F15-4624-AAFE-54258C7A3525}" srcOrd="0" destOrd="0" presId="urn:microsoft.com/office/officeart/2008/layout/HalfCircleOrganizationChart"/>
    <dgm:cxn modelId="{D8BAB76D-2E3A-4922-ADC1-E8E3490D61D5}" srcId="{136F5C8F-5A3E-48F8-808A-F9051993F5EA}" destId="{E6B3ADEA-9AE0-4E10-B8BD-AF9FFAC240A0}" srcOrd="1" destOrd="0" parTransId="{05C146D8-E6C5-417E-AC33-7F23F2CF2330}" sibTransId="{82D73AEA-75F6-4649-8103-EBCCEBE182E7}"/>
    <dgm:cxn modelId="{C5AB576F-6A3D-4475-B5C0-7CDC1F3E65AB}" type="presOf" srcId="{905DCC30-5DEB-4655-8E1C-A6A5C8025171}" destId="{D881736C-FD30-40B9-A7DE-2494F264671B}" srcOrd="0" destOrd="0" presId="urn:microsoft.com/office/officeart/2008/layout/HalfCircleOrganizationChart"/>
    <dgm:cxn modelId="{97533770-516A-47D8-ADB2-70EB3E9DEA80}" type="presOf" srcId="{A74669F7-0779-4241-ADF2-FBC82CEC4DCD}" destId="{C3C364F1-62A3-447D-8EC8-76585C1149EA}" srcOrd="0" destOrd="0" presId="urn:microsoft.com/office/officeart/2008/layout/HalfCircleOrganizationChart"/>
    <dgm:cxn modelId="{5259B050-8787-46F0-8244-06313574761E}" srcId="{79E48649-48C2-4632-937B-F03625FC0C5B}" destId="{7121BC66-352E-4EA5-A1A2-B96E190CAB1F}" srcOrd="2" destOrd="0" parTransId="{BEF6BE0C-175F-425B-8C26-742ED0DEE43F}" sibTransId="{418C0B3B-E874-40C4-907A-E7A5C2A1B2E1}"/>
    <dgm:cxn modelId="{89803071-7482-4F30-88E5-8077255CD295}" type="presOf" srcId="{6FD28073-4DBB-4AC2-97BF-C5763BC54498}" destId="{688AC553-7E87-49E0-A803-EDCBC0CD9762}" srcOrd="1" destOrd="0" presId="urn:microsoft.com/office/officeart/2008/layout/HalfCircleOrganizationChart"/>
    <dgm:cxn modelId="{CCC81573-FE2C-4528-A40C-F2846CF79F98}" type="presOf" srcId="{0513105F-28F9-4993-BB19-EA163952DD0E}" destId="{EA24123F-D6B5-4A1D-94C4-9CEC1B4DD49D}" srcOrd="0" destOrd="0" presId="urn:microsoft.com/office/officeart/2008/layout/HalfCircleOrganizationChart"/>
    <dgm:cxn modelId="{46F1C573-08B4-4FEB-8023-5CAB79A6D5D7}" type="presOf" srcId="{461148A9-A945-4DE0-B56A-7D73369A7E25}" destId="{A3001486-0DB5-4028-833B-9EEFF44BA00B}" srcOrd="0" destOrd="0" presId="urn:microsoft.com/office/officeart/2008/layout/HalfCircleOrganizationChart"/>
    <dgm:cxn modelId="{0F8C6974-7AED-4D19-973B-851BF84757EE}" srcId="{0513105F-28F9-4993-BB19-EA163952DD0E}" destId="{2580AF05-2577-489D-A160-F4BC87D6E49E}" srcOrd="3" destOrd="0" parTransId="{51CEF38C-371A-4249-BE77-A42A652BBA3A}" sibTransId="{5086E16F-A115-4BE4-A091-6DC7FA6F8061}"/>
    <dgm:cxn modelId="{AE820855-3F66-4080-9C6E-E5E897BFF485}" type="presOf" srcId="{05C146D8-E6C5-417E-AC33-7F23F2CF2330}" destId="{63603D0E-6820-4C26-A219-78529253509E}" srcOrd="0" destOrd="0" presId="urn:microsoft.com/office/officeart/2008/layout/HalfCircleOrganizationChart"/>
    <dgm:cxn modelId="{8EFE0F55-5ADE-482C-B454-1B48EA15BD91}" type="presOf" srcId="{8922461C-AE2F-46B1-80E3-E333390AA819}" destId="{B1C6048D-EE54-47D5-9342-13052B467055}" srcOrd="0" destOrd="0" presId="urn:microsoft.com/office/officeart/2008/layout/HalfCircleOrganizationChart"/>
    <dgm:cxn modelId="{DE489955-443B-4D17-97AF-8B25AD61101B}" type="presOf" srcId="{16AD9EAD-CC7C-4F32-A16D-8B8A1D2A05B1}" destId="{7F3A6470-2D0F-40EB-B751-1C1FCD5BEACC}" srcOrd="1" destOrd="0" presId="urn:microsoft.com/office/officeart/2008/layout/HalfCircleOrganizationChart"/>
    <dgm:cxn modelId="{25501C76-493E-4857-8C1D-34F95CB95907}" type="presOf" srcId="{2E2EDCCE-C274-4252-844F-72930EA9043A}" destId="{BECE2294-83C9-4002-97FD-D7F843F15B56}" srcOrd="0" destOrd="0" presId="urn:microsoft.com/office/officeart/2008/layout/HalfCircleOrganizationChart"/>
    <dgm:cxn modelId="{0DF6E276-DB99-4228-A02B-24581FA3BCB1}" type="presOf" srcId="{BD7C6AFC-9973-4BD5-B51E-19E255B4D633}" destId="{20674BD2-9F6E-49FE-AB9B-5E7BC29BB2D4}" srcOrd="1" destOrd="0" presId="urn:microsoft.com/office/officeart/2008/layout/HalfCircleOrganizationChart"/>
    <dgm:cxn modelId="{67D5FB78-D457-4F67-9B37-47421E60D0DE}" type="presOf" srcId="{153D65A0-69E8-46F8-9152-E6600FCC47FA}" destId="{AE640CC1-BFDA-4060-B827-BD3B8ED555E3}" srcOrd="0" destOrd="0" presId="urn:microsoft.com/office/officeart/2008/layout/HalfCircleOrganizationChart"/>
    <dgm:cxn modelId="{03E2BF79-A5AD-487E-BD6F-FD0B262E58BC}" type="presOf" srcId="{B304DD85-9414-4476-B725-DAAA56A5654D}" destId="{CECEF8A3-D4E8-47D2-920E-A6141D46A4B3}" srcOrd="0" destOrd="0" presId="urn:microsoft.com/office/officeart/2008/layout/HalfCircleOrganizationChart"/>
    <dgm:cxn modelId="{BB1B037B-B756-43FC-A92E-F41DB7AFB502}" srcId="{0513105F-28F9-4993-BB19-EA163952DD0E}" destId="{153D65A0-69E8-46F8-9152-E6600FCC47FA}" srcOrd="6" destOrd="0" parTransId="{E710FA58-4A47-436F-AE50-DBEB31DF5E04}" sibTransId="{ACBC5663-0FE7-4C4C-A2CA-47DDF2EE9CD7}"/>
    <dgm:cxn modelId="{9C41477E-3A2B-4941-B700-02B102AA54CB}" type="presOf" srcId="{79E48649-48C2-4632-937B-F03625FC0C5B}" destId="{3435F61E-6C30-4DEC-BF71-E65B3932531D}" srcOrd="1" destOrd="0" presId="urn:microsoft.com/office/officeart/2008/layout/HalfCircleOrganizationChart"/>
    <dgm:cxn modelId="{2557D27E-1A6E-4213-967F-2D51D6C8CAB5}" srcId="{49DA8F28-63CB-4542-8A70-354370F1EFB9}" destId="{16AD9EAD-CC7C-4F32-A16D-8B8A1D2A05B1}" srcOrd="1" destOrd="0" parTransId="{C5E251CE-BBF6-4B77-9459-8133E60758A6}" sibTransId="{EFE5A4B8-544F-43CF-A6F6-329C95C23B98}"/>
    <dgm:cxn modelId="{C5AE057F-55C3-4C8D-A2CB-AFBDB13578BF}" type="presOf" srcId="{2580AF05-2577-489D-A160-F4BC87D6E49E}" destId="{C743036C-25C2-4AA5-ABEE-64BA4B9A1C10}" srcOrd="1" destOrd="0" presId="urn:microsoft.com/office/officeart/2008/layout/HalfCircleOrganizationChart"/>
    <dgm:cxn modelId="{E5F6B27F-9F62-40DE-9882-BD256FD05B32}" type="presOf" srcId="{949C1C4D-BA1A-406B-9B01-B27949E0A575}" destId="{511D6584-97AD-4EB6-91B0-8E44E52A5EEB}" srcOrd="0" destOrd="0" presId="urn:microsoft.com/office/officeart/2008/layout/HalfCircleOrganizationChart"/>
    <dgm:cxn modelId="{83C20580-52FA-468E-8DC7-E23DB5F86359}" type="presOf" srcId="{905DCC30-5DEB-4655-8E1C-A6A5C8025171}" destId="{39320819-EC4E-4B5C-8099-F653B0EF5D2C}" srcOrd="1" destOrd="0" presId="urn:microsoft.com/office/officeart/2008/layout/HalfCircleOrganizationChart"/>
    <dgm:cxn modelId="{1A618680-AE50-4002-B586-91FAC5D8F831}" type="presOf" srcId="{4FFEBE3E-B974-435C-9D9C-81C748A56BCE}" destId="{7BAD7FF0-7A98-49DA-8EBF-10D6419CDA7D}" srcOrd="0" destOrd="0" presId="urn:microsoft.com/office/officeart/2008/layout/HalfCircleOrganizationChart"/>
    <dgm:cxn modelId="{D766F782-E1DF-4AEF-B1D9-DACFC15F0315}" type="presOf" srcId="{7DD6A135-B2D8-4172-BD7E-310885BB4092}" destId="{9B48D4CC-FEB8-498C-B2D9-8B38AF439AB6}" srcOrd="0" destOrd="0" presId="urn:microsoft.com/office/officeart/2008/layout/HalfCircleOrganizationChart"/>
    <dgm:cxn modelId="{1178EE85-CBB8-4ED9-8AAE-65A4F64B9395}" type="presOf" srcId="{E6873998-789A-42C3-A1EC-2C208D316EAF}" destId="{AE7AD73F-DBBE-45E5-BE2F-BBB90EC5FD38}" srcOrd="0" destOrd="0" presId="urn:microsoft.com/office/officeart/2008/layout/HalfCircleOrganizationChart"/>
    <dgm:cxn modelId="{4A76F986-A859-4754-9F25-4C37CB7BB3AF}" type="presOf" srcId="{895F6805-3A81-47AE-B92D-72F4851D0402}" destId="{7B0F398F-2ABD-4CAF-A466-25308A8601EB}" srcOrd="0" destOrd="0" presId="urn:microsoft.com/office/officeart/2008/layout/HalfCircleOrganizationChart"/>
    <dgm:cxn modelId="{1D424287-D502-4095-B8C0-2E4F351EFBD0}" srcId="{136F5C8F-5A3E-48F8-808A-F9051993F5EA}" destId="{0E49DC66-459A-41E4-83CE-E7D94D102E22}" srcOrd="0" destOrd="0" parTransId="{CDE8C101-B577-406C-8152-1B2BACB208D1}" sibTransId="{38C373DF-41EE-4F76-BBDD-923246C434A6}"/>
    <dgm:cxn modelId="{91237988-CE25-4A8E-AEE7-209C1F58ABF1}" srcId="{E231D3A1-6865-4435-AD46-7EB7DC4A2B79}" destId="{882A4D2D-DCBE-403A-8820-998F1E9596DA}" srcOrd="0" destOrd="0" parTransId="{7946F223-69EB-4C99-BF25-CD0479865366}" sibTransId="{4B87F4CF-62B3-4CB3-808F-01D700276953}"/>
    <dgm:cxn modelId="{62B7048F-D38B-4061-9D18-C3CE4CBD295C}" type="presOf" srcId="{49DA8F28-63CB-4542-8A70-354370F1EFB9}" destId="{7FEFA712-3507-41B1-8EA3-381252C65460}" srcOrd="0" destOrd="0" presId="urn:microsoft.com/office/officeart/2008/layout/HalfCircleOrganizationChart"/>
    <dgm:cxn modelId="{706A2994-E2BE-4A67-85B0-F74B138D07FC}" srcId="{79E48649-48C2-4632-937B-F03625FC0C5B}" destId="{E6873998-789A-42C3-A1EC-2C208D316EAF}" srcOrd="1" destOrd="0" parTransId="{85703458-2161-4B0C-82CD-5E78F9B1CE94}" sibTransId="{C2F7A4F0-3ED0-4473-9441-E8109B4DB0B3}"/>
    <dgm:cxn modelId="{D9762F95-1657-4D34-895F-D4BCDE95262A}" type="presOf" srcId="{D0C1C0DF-F499-4AC0-86C1-E9080173D8D5}" destId="{9432B842-4841-46D2-9CD0-1ACF310AAA64}" srcOrd="0" destOrd="0" presId="urn:microsoft.com/office/officeart/2008/layout/HalfCircleOrganizationChart"/>
    <dgm:cxn modelId="{B31B8996-B722-4559-AFAA-28C1741F949E}" type="presOf" srcId="{6F4FB817-C0C5-4C45-8D02-4F4F14D7A071}" destId="{7A845150-BAE9-4D02-8014-B0196FB3A987}" srcOrd="1" destOrd="0" presId="urn:microsoft.com/office/officeart/2008/layout/HalfCircleOrganizationChart"/>
    <dgm:cxn modelId="{D98A42A0-5583-452A-9E9E-D36BDDDC63B1}" type="presOf" srcId="{FF242D08-B14A-4B1D-8B45-3A07188F4791}" destId="{8049AFCB-31FE-4A99-8769-FD073FA4E1FE}" srcOrd="0" destOrd="0" presId="urn:microsoft.com/office/officeart/2008/layout/HalfCircleOrganizationChart"/>
    <dgm:cxn modelId="{E28252A0-1FB4-40FB-930C-6062281D02E1}" srcId="{882A4D2D-DCBE-403A-8820-998F1E9596DA}" destId="{FF242D08-B14A-4B1D-8B45-3A07188F4791}" srcOrd="0" destOrd="0" parTransId="{4452609B-7A8D-498C-9737-79417B5D4C33}" sibTransId="{4C25EB94-A03A-4DC4-9CFC-04575B1A5B2A}"/>
    <dgm:cxn modelId="{C0E274A0-05C3-49DF-B530-ADFBDDA5B85D}" srcId="{153D65A0-69E8-46F8-9152-E6600FCC47FA}" destId="{49DA8F28-63CB-4542-8A70-354370F1EFB9}" srcOrd="0" destOrd="0" parTransId="{33536FC0-4F74-499D-8C87-1419CA12DA2F}" sibTransId="{D3CDC6C1-D346-4522-881F-C756E138E236}"/>
    <dgm:cxn modelId="{5A9775A0-F500-4F20-9454-8ABF486C586C}" type="presOf" srcId="{E6B3ADEA-9AE0-4E10-B8BD-AF9FFAC240A0}" destId="{23866EB1-1322-4C8C-AEF3-566871907C0B}" srcOrd="0" destOrd="0" presId="urn:microsoft.com/office/officeart/2008/layout/HalfCircleOrganizationChart"/>
    <dgm:cxn modelId="{93B75FA2-1130-4ED8-973A-23068227C6DB}" type="presOf" srcId="{136F5C8F-5A3E-48F8-808A-F9051993F5EA}" destId="{CA86759C-6616-46FD-B93B-A03A014DB81C}" srcOrd="1" destOrd="0" presId="urn:microsoft.com/office/officeart/2008/layout/HalfCircleOrganizationChart"/>
    <dgm:cxn modelId="{5AF59FA5-32F2-4F1B-88B6-AADA0817EB91}" srcId="{F3F15AF4-7DEB-46DD-B1C8-979885358736}" destId="{1F87E848-D516-4808-94E9-C0AC3F772F01}" srcOrd="0" destOrd="0" parTransId="{A74669F7-0779-4241-ADF2-FBC82CEC4DCD}" sibTransId="{7E3CB9C9-D771-4027-823C-80197273262E}"/>
    <dgm:cxn modelId="{CB1F73A6-9EB3-44D7-B8C7-C9D4F62796EB}" type="presOf" srcId="{F0873AAF-F676-4678-B385-4EC13DB3298F}" destId="{6872747E-B3E7-4CFC-B30D-1BE637299CF1}" srcOrd="1" destOrd="0" presId="urn:microsoft.com/office/officeart/2008/layout/HalfCircleOrganizationChart"/>
    <dgm:cxn modelId="{6E33C1AD-8B14-4A79-8898-5C579765A6D0}" type="presOf" srcId="{E710FA58-4A47-436F-AE50-DBEB31DF5E04}" destId="{E812F84D-4479-4DF3-8140-8A0915981D06}" srcOrd="0" destOrd="0" presId="urn:microsoft.com/office/officeart/2008/layout/HalfCircleOrganizationChart"/>
    <dgm:cxn modelId="{2CB739B4-573C-489C-861C-80121A396907}" srcId="{95A25AB1-7684-45AF-9499-2A006C184B35}" destId="{BD7C6AFC-9973-4BD5-B51E-19E255B4D633}" srcOrd="0" destOrd="0" parTransId="{4FFEBE3E-B974-435C-9D9C-81C748A56BCE}" sibTransId="{1C70A630-890A-4843-96E9-4B59F339FE45}"/>
    <dgm:cxn modelId="{72B0A8B5-A6BF-46F1-B740-BC107FD66AE7}" type="presOf" srcId="{F0873AAF-F676-4678-B385-4EC13DB3298F}" destId="{E0A2B58A-9C52-43BC-9CDD-7E8764B51AEA}" srcOrd="0" destOrd="0" presId="urn:microsoft.com/office/officeart/2008/layout/HalfCircleOrganizationChart"/>
    <dgm:cxn modelId="{C32F66B6-E6BF-403E-A2B9-B75A57F7EE17}" type="presOf" srcId="{79E48649-48C2-4632-937B-F03625FC0C5B}" destId="{738FF28C-8A7C-407E-B93D-7C6D022A31EC}" srcOrd="0" destOrd="0" presId="urn:microsoft.com/office/officeart/2008/layout/HalfCircleOrganizationChart"/>
    <dgm:cxn modelId="{BAF088BA-609B-4442-802C-F24454FF384E}" type="presOf" srcId="{267CFEFB-1738-4D22-8B3F-58F6922A14E4}" destId="{163361C0-88AE-498C-B4F1-A760D876E947}" srcOrd="0" destOrd="0" presId="urn:microsoft.com/office/officeart/2008/layout/HalfCircleOrganizationChart"/>
    <dgm:cxn modelId="{0F39C4BA-A21C-4702-802E-6241737B5579}" type="presOf" srcId="{C5E251CE-BBF6-4B77-9459-8133E60758A6}" destId="{F81A657E-B4F2-43CC-86E9-162FD21F334B}" srcOrd="0" destOrd="0" presId="urn:microsoft.com/office/officeart/2008/layout/HalfCircleOrganizationChart"/>
    <dgm:cxn modelId="{DA8A4BBB-7E72-4078-AA4D-A7F103D5FBA6}" type="presOf" srcId="{C0725093-9AF2-445D-B52B-C27B7A52F521}" destId="{294A0854-86A3-4353-96DF-57E5B527FFC2}" srcOrd="0" destOrd="0" presId="urn:microsoft.com/office/officeart/2008/layout/HalfCircleOrganizationChart"/>
    <dgm:cxn modelId="{1132E7BC-D61C-45A0-9754-7D09DB413B75}" type="presOf" srcId="{882A4D2D-DCBE-403A-8820-998F1E9596DA}" destId="{B5F64371-E1EA-4343-BE6B-92164CF33C3D}" srcOrd="1" destOrd="0" presId="urn:microsoft.com/office/officeart/2008/layout/HalfCircleOrganizationChart"/>
    <dgm:cxn modelId="{09091DC0-319F-494A-AD0C-87D4C9B10231}" srcId="{2580AF05-2577-489D-A160-F4BC87D6E49E}" destId="{95A25AB1-7684-45AF-9499-2A006C184B35}" srcOrd="0" destOrd="0" parTransId="{9709060E-B086-4EDF-AD06-B66AA81E65C2}" sibTransId="{A76B4F4C-57C0-4BB2-92B3-B37776829C7D}"/>
    <dgm:cxn modelId="{2E8877C0-2F1A-479C-BD43-992C2E1E99A5}" type="presOf" srcId="{FF242D08-B14A-4B1D-8B45-3A07188F4791}" destId="{DC354F92-6B13-4EFE-A601-A48106C73F12}" srcOrd="1" destOrd="0" presId="urn:microsoft.com/office/officeart/2008/layout/HalfCircleOrganizationChart"/>
    <dgm:cxn modelId="{BDC2C5C4-2C17-4C33-B25B-28E5EBCC5C8D}" type="presOf" srcId="{6FD28073-4DBB-4AC2-97BF-C5763BC54498}" destId="{1AEA9776-D781-42C3-9405-A96B773ACD78}" srcOrd="0" destOrd="0" presId="urn:microsoft.com/office/officeart/2008/layout/HalfCircleOrganizationChart"/>
    <dgm:cxn modelId="{0CFF3BC5-0FB8-4B7F-AA5C-78482DAEAFB3}" type="presOf" srcId="{0513105F-28F9-4993-BB19-EA163952DD0E}" destId="{66EBB4ED-B6F9-416F-8F6C-E673893219F8}" srcOrd="1" destOrd="0" presId="urn:microsoft.com/office/officeart/2008/layout/HalfCircleOrganizationChart"/>
    <dgm:cxn modelId="{0DB4EFC5-AE6B-417B-8A6E-EB3E7ACAC833}" type="presOf" srcId="{1F87E848-D516-4808-94E9-C0AC3F772F01}" destId="{6DCD0314-13C7-4D1F-A4A1-EB9B69FCE20F}" srcOrd="1" destOrd="0" presId="urn:microsoft.com/office/officeart/2008/layout/HalfCircleOrganizationChart"/>
    <dgm:cxn modelId="{E642F4C7-75A0-4C62-BC45-18E159FF6AF7}" type="presOf" srcId="{E231D3A1-6865-4435-AD46-7EB7DC4A2B79}" destId="{25ABB507-94BA-4DA7-9BB0-0F76DB9E404A}" srcOrd="0" destOrd="0" presId="urn:microsoft.com/office/officeart/2008/layout/HalfCircleOrganizationChart"/>
    <dgm:cxn modelId="{6FD5E3C8-3EFC-4643-8150-72F0DC636D95}" type="presOf" srcId="{7121BC66-352E-4EA5-A1A2-B96E190CAB1F}" destId="{D32D8AB1-357B-471C-932D-A6DAA1478CBB}" srcOrd="0" destOrd="0" presId="urn:microsoft.com/office/officeart/2008/layout/HalfCircleOrganizationChart"/>
    <dgm:cxn modelId="{A6F17EC9-4B7C-49C4-8156-D18AA55DA1C2}" type="presOf" srcId="{D77465B0-550D-4D10-B2C3-F0429BFE3773}" destId="{D442E628-C899-4A32-BFE8-C0EC4BD1C246}" srcOrd="0" destOrd="0" presId="urn:microsoft.com/office/officeart/2008/layout/HalfCircleOrganizationChart"/>
    <dgm:cxn modelId="{6D0E41CA-810F-4F06-9908-D2A60691DF4C}" type="presOf" srcId="{A58EDBCC-A77A-46B5-9C38-8D9C4952DF32}" destId="{2942CB00-2CFB-421D-A90C-2DFBF3B7A4D2}" srcOrd="0" destOrd="0" presId="urn:microsoft.com/office/officeart/2008/layout/HalfCircleOrganizationChart"/>
    <dgm:cxn modelId="{2C7825CD-3241-496A-9303-248CB3434DCA}" type="presOf" srcId="{4EB820BC-2656-49AD-8B5B-920550A6177A}" destId="{4F1FE0C3-1166-4B55-B922-B45AA55DACC1}" srcOrd="0" destOrd="0" presId="urn:microsoft.com/office/officeart/2008/layout/HalfCircleOrganizationChart"/>
    <dgm:cxn modelId="{5657F2CD-B0E4-4182-8B22-D7B325098830}" type="presOf" srcId="{16AD9EAD-CC7C-4F32-A16D-8B8A1D2A05B1}" destId="{BEDA63C4-6F1D-4980-B269-A8444D1F1314}" srcOrd="0" destOrd="0" presId="urn:microsoft.com/office/officeart/2008/layout/HalfCircleOrganizationChart"/>
    <dgm:cxn modelId="{88505ACE-31D4-4407-8256-1DDBAB362B3A}" type="presOf" srcId="{51CEF38C-371A-4249-BE77-A42A652BBA3A}" destId="{6DE87415-832E-4759-96F1-0C82BAC21552}" srcOrd="0" destOrd="0" presId="urn:microsoft.com/office/officeart/2008/layout/HalfCircleOrganizationChart"/>
    <dgm:cxn modelId="{A22E4FD0-DD59-485C-A74E-3661146C8201}" type="presOf" srcId="{CDE8C101-B577-406C-8152-1B2BACB208D1}" destId="{F29BEC52-8247-4068-A30C-FAB8C6038336}" srcOrd="0" destOrd="0" presId="urn:microsoft.com/office/officeart/2008/layout/HalfCircleOrganizationChart"/>
    <dgm:cxn modelId="{E256BFD2-0C79-48A3-9D54-E48DDB6AFC5E}" type="presOf" srcId="{2580AF05-2577-489D-A160-F4BC87D6E49E}" destId="{5DD66731-B362-4F7D-B0FC-5E1C816F558F}" srcOrd="0" destOrd="0" presId="urn:microsoft.com/office/officeart/2008/layout/HalfCircleOrganizationChart"/>
    <dgm:cxn modelId="{C5EBFBD3-0834-4EEF-9D4A-AAC1FE6AF815}" type="presOf" srcId="{882A4D2D-DCBE-403A-8820-998F1E9596DA}" destId="{2E1D86DA-A0D2-4C7F-A083-BAE583AC9F08}" srcOrd="0" destOrd="0" presId="urn:microsoft.com/office/officeart/2008/layout/HalfCircleOrganizationChart"/>
    <dgm:cxn modelId="{FC6E4BD4-18D5-408D-AED9-131D2DFF317D}" srcId="{6FD28073-4DBB-4AC2-97BF-C5763BC54498}" destId="{F3F15AF4-7DEB-46DD-B1C8-979885358736}" srcOrd="0" destOrd="0" parTransId="{A58EDBCC-A77A-46B5-9C38-8D9C4952DF32}" sibTransId="{D135E339-89D3-44FA-8F78-FEE57B9066C1}"/>
    <dgm:cxn modelId="{76B073D7-AB16-48A9-8DA1-C9CB694FA65F}" srcId="{0513105F-28F9-4993-BB19-EA163952DD0E}" destId="{895F6805-3A81-47AE-B92D-72F4851D0402}" srcOrd="4" destOrd="0" parTransId="{2E2EDCCE-C274-4252-844F-72930EA9043A}" sibTransId="{6A3BB6B1-F09B-4FFF-A94D-B532C019D4E8}"/>
    <dgm:cxn modelId="{1AE134DA-CFDF-494C-AD6D-16905A566A3E}" srcId="{0513105F-28F9-4993-BB19-EA163952DD0E}" destId="{E231D3A1-6865-4435-AD46-7EB7DC4A2B79}" srcOrd="0" destOrd="0" parTransId="{11FD2BAF-3214-41AF-9955-4B7FAAE8C4F2}" sibTransId="{6F8E6324-C79A-4C5B-B799-AAF108AA2B9E}"/>
    <dgm:cxn modelId="{35663BDB-E09B-4825-BE2D-C9DF51DA1641}" type="presOf" srcId="{C0725093-9AF2-445D-B52B-C27B7A52F521}" destId="{C2DE8D13-6283-452F-BDCF-6F143D4992D2}" srcOrd="1" destOrd="0" presId="urn:microsoft.com/office/officeart/2008/layout/HalfCircleOrganizationChart"/>
    <dgm:cxn modelId="{C14AEADC-A33F-4E02-B582-5E9ADB529B51}" type="presOf" srcId="{BD7C6AFC-9973-4BD5-B51E-19E255B4D633}" destId="{5AF78D0E-1A9C-4067-8500-AD359C934117}" srcOrd="0" destOrd="0" presId="urn:microsoft.com/office/officeart/2008/layout/HalfCircleOrganizationChart"/>
    <dgm:cxn modelId="{1A3488DD-3737-41D8-A9E1-12DB8DA9A695}" type="presOf" srcId="{43225E19-32AC-4CFA-B2CB-11A2FC24DCC5}" destId="{EA4102CA-F5F8-4ECC-9861-C486E7F0851E}" srcOrd="0" destOrd="0" presId="urn:microsoft.com/office/officeart/2008/layout/HalfCircleOrganizationChart"/>
    <dgm:cxn modelId="{C267CBDD-EAB4-428C-9F61-DC7198AD8193}" srcId="{0513105F-28F9-4993-BB19-EA163952DD0E}" destId="{6FD28073-4DBB-4AC2-97BF-C5763BC54498}" srcOrd="1" destOrd="0" parTransId="{D1D9C404-DE8A-4E7F-813E-13C5E352B2E6}" sibTransId="{9B13C3EC-72DE-4D5C-BFD5-401C6C4FF422}"/>
    <dgm:cxn modelId="{8E6AB4E1-08C1-4BE7-8B68-EE5FDCFE2535}" type="presOf" srcId="{A925091F-031F-4CC0-B833-793632AA4C1F}" destId="{7984E083-93A3-47CB-A1BD-394714538099}" srcOrd="0" destOrd="0" presId="urn:microsoft.com/office/officeart/2008/layout/HalfCircleOrganizationChart"/>
    <dgm:cxn modelId="{E4F2B0E3-658E-41E2-B91A-565C5EF6A4E7}" type="presOf" srcId="{9709060E-B086-4EDF-AD06-B66AA81E65C2}" destId="{423966D6-C5A7-489D-8235-976B926D87E1}" srcOrd="0" destOrd="0" presId="urn:microsoft.com/office/officeart/2008/layout/HalfCircleOrganizationChart"/>
    <dgm:cxn modelId="{B7BF29E7-252E-40A7-A56D-8A9F9A291F98}" type="presOf" srcId="{7DD6A135-B2D8-4172-BD7E-310885BB4092}" destId="{4CF211C7-1524-4539-94CB-ADAEFB573FDD}" srcOrd="1" destOrd="0" presId="urn:microsoft.com/office/officeart/2008/layout/HalfCircleOrganizationChart"/>
    <dgm:cxn modelId="{108D37EA-1A28-4F31-8659-8BB47AA4B14A}" type="presOf" srcId="{E6B3ADEA-9AE0-4E10-B8BD-AF9FFAC240A0}" destId="{607A5FF0-BF79-4690-82AE-113D13B603D9}" srcOrd="1" destOrd="0" presId="urn:microsoft.com/office/officeart/2008/layout/HalfCircleOrganizationChart"/>
    <dgm:cxn modelId="{A2432DEB-B02E-4FCC-B49C-C17025EDB0D0}" type="presOf" srcId="{153D65A0-69E8-46F8-9152-E6600FCC47FA}" destId="{82C601F9-5742-4972-B154-9C910DE9B2F2}" srcOrd="1" destOrd="0" presId="urn:microsoft.com/office/officeart/2008/layout/HalfCircleOrganizationChart"/>
    <dgm:cxn modelId="{47F72DEB-0831-45B1-9F5C-FB3FCD7BC5DC}" type="presOf" srcId="{828E6CFE-2C0F-4C9D-A85D-F63E06691EF5}" destId="{ED2E0746-3AA5-4C44-80D5-5B63BAD5ED5A}" srcOrd="0" destOrd="0" presId="urn:microsoft.com/office/officeart/2008/layout/HalfCircleOrganizationChart"/>
    <dgm:cxn modelId="{CB0C98EC-A0ED-4D85-A1DF-FF59886F1837}" type="presOf" srcId="{DABE0048-FF68-45A3-9ACB-384020A3D20A}" destId="{E991DD5F-9EBC-4046-BB4E-C847B74A8AFA}" srcOrd="0" destOrd="0" presId="urn:microsoft.com/office/officeart/2008/layout/HalfCircleOrganizationChart"/>
    <dgm:cxn modelId="{0F7E1EF1-F8AE-4E17-9A82-142441251191}" srcId="{895F6805-3A81-47AE-B92D-72F4851D0402}" destId="{79E48649-48C2-4632-937B-F03625FC0C5B}" srcOrd="0" destOrd="0" parTransId="{4565BDE3-C244-4F87-AF5D-8D20E04C057A}" sibTransId="{63C17BCC-3D5E-4084-AFF5-A8F022297792}"/>
    <dgm:cxn modelId="{DFC7ACF2-334F-4F42-A27E-960DE9830ACD}" type="presOf" srcId="{75632575-9EC3-4B45-9DAA-E2877D2E5B65}" destId="{BFEE59DA-043F-48D1-ABD1-B42A704F98AD}" srcOrd="1" destOrd="0" presId="urn:microsoft.com/office/officeart/2008/layout/HalfCircleOrganizationChart"/>
    <dgm:cxn modelId="{BC6508F4-CA8A-4703-8C44-5D29DFFC8434}" type="presOf" srcId="{80C3452C-F7F2-48EE-94EA-67DC7682E78C}" destId="{A9B8D9B7-8CA6-400B-8D03-2461A1A70313}" srcOrd="0" destOrd="0" presId="urn:microsoft.com/office/officeart/2008/layout/HalfCircleOrganizationChart"/>
    <dgm:cxn modelId="{447234F5-F9E4-468A-BCA0-FA8A8A59F237}" type="presOf" srcId="{95A25AB1-7684-45AF-9499-2A006C184B35}" destId="{1A03D42B-5062-4A47-9C05-ABB8482B4241}" srcOrd="1" destOrd="0" presId="urn:microsoft.com/office/officeart/2008/layout/HalfCircleOrganizationChart"/>
    <dgm:cxn modelId="{E98A0CF6-9EC4-4D4F-A094-51E7B12B345D}" type="presOf" srcId="{C035C17C-AEC0-4F40-86EE-7CBC0D9420A4}" destId="{D9AE205D-3E25-4EBE-9DE9-385C9A1A6063}" srcOrd="1" destOrd="0" presId="urn:microsoft.com/office/officeart/2008/layout/HalfCircleOrganizationChart"/>
    <dgm:cxn modelId="{BF17ACF7-72C0-4BA8-B781-13966BB37D4F}" type="presOf" srcId="{4565BDE3-C244-4F87-AF5D-8D20E04C057A}" destId="{DC81BF0C-57D6-48F0-BA85-FD17D11D0D82}" srcOrd="0" destOrd="0" presId="urn:microsoft.com/office/officeart/2008/layout/HalfCircleOrganizationChart"/>
    <dgm:cxn modelId="{76504CFA-33D2-423F-9303-E93EE7007F80}" type="presOf" srcId="{E6873998-789A-42C3-A1EC-2C208D316EAF}" destId="{FA46BE6D-6EC4-4B20-906A-B0D055822898}" srcOrd="1" destOrd="0" presId="urn:microsoft.com/office/officeart/2008/layout/HalfCircleOrganizationChart"/>
    <dgm:cxn modelId="{087230FD-38B6-4844-A269-D21F4759F4B5}" type="presOf" srcId="{11FD2BAF-3214-41AF-9955-4B7FAAE8C4F2}" destId="{16B366CE-ABF6-44F8-8210-C3E053207F27}" srcOrd="0" destOrd="0" presId="urn:microsoft.com/office/officeart/2008/layout/HalfCircleOrganizationChart"/>
    <dgm:cxn modelId="{54FA4AFE-5FE5-471B-A985-2A0780165CC7}" srcId="{2EC10217-F2ED-4635-AA71-C82A0C57D08A}" destId="{0513105F-28F9-4993-BB19-EA163952DD0E}" srcOrd="0" destOrd="0" parTransId="{A243A434-351F-4F42-831E-8A949F9E9CCE}" sibTransId="{F3DC799F-B45A-4E7F-95D3-6CDF550EA74B}"/>
    <dgm:cxn modelId="{B6B4C3FF-771C-45BE-B73B-88ECD800FA14}" srcId="{882A4D2D-DCBE-403A-8820-998F1E9596DA}" destId="{F0873AAF-F676-4678-B385-4EC13DB3298F}" srcOrd="1" destOrd="0" parTransId="{80C3452C-F7F2-48EE-94EA-67DC7682E78C}" sibTransId="{ACEF864D-4CAE-49D3-87C4-B905DBA8608B}"/>
    <dgm:cxn modelId="{ECEDF0FF-E081-47D6-A65E-1C9556885C1F}" type="presOf" srcId="{2EFFEBFD-1CDA-4A0E-A336-577EC565C1F5}" destId="{EB09B69F-011D-4489-8640-EFF95F2AEE78}" srcOrd="0" destOrd="0" presId="urn:microsoft.com/office/officeart/2008/layout/HalfCircleOrganizationChart"/>
    <dgm:cxn modelId="{05594588-A4FE-478F-BCBA-AD99457D8CFE}" type="presParOf" srcId="{A807CBC3-253E-4082-9401-546739FE43BB}" destId="{4EB6A047-78F6-4D90-AB1C-139344EFF8AF}" srcOrd="0" destOrd="0" presId="urn:microsoft.com/office/officeart/2008/layout/HalfCircleOrganizationChart"/>
    <dgm:cxn modelId="{30AA0387-DF42-4635-9181-32FEB420C813}" type="presParOf" srcId="{4EB6A047-78F6-4D90-AB1C-139344EFF8AF}" destId="{7C54625D-2270-41C8-AD0C-5485B161241D}" srcOrd="0" destOrd="0" presId="urn:microsoft.com/office/officeart/2008/layout/HalfCircleOrganizationChart"/>
    <dgm:cxn modelId="{4E486E8E-7D41-4976-97C4-58D1B94335B8}" type="presParOf" srcId="{7C54625D-2270-41C8-AD0C-5485B161241D}" destId="{EA24123F-D6B5-4A1D-94C4-9CEC1B4DD49D}" srcOrd="0" destOrd="0" presId="urn:microsoft.com/office/officeart/2008/layout/HalfCircleOrganizationChart"/>
    <dgm:cxn modelId="{3FCF34BE-CB8F-43E4-AD19-3ADE0DAE3989}" type="presParOf" srcId="{7C54625D-2270-41C8-AD0C-5485B161241D}" destId="{20D9E45A-9C5C-4E50-ACD3-D876015989EC}" srcOrd="1" destOrd="0" presId="urn:microsoft.com/office/officeart/2008/layout/HalfCircleOrganizationChart"/>
    <dgm:cxn modelId="{80432A18-AF0A-4B60-8B5B-49E782D6389E}" type="presParOf" srcId="{7C54625D-2270-41C8-AD0C-5485B161241D}" destId="{780631D8-96F4-49D2-99A5-7F0078D1D1E3}" srcOrd="2" destOrd="0" presId="urn:microsoft.com/office/officeart/2008/layout/HalfCircleOrganizationChart"/>
    <dgm:cxn modelId="{9834DA40-52A9-4C1E-8E7E-C56B7B78D170}" type="presParOf" srcId="{7C54625D-2270-41C8-AD0C-5485B161241D}" destId="{66EBB4ED-B6F9-416F-8F6C-E673893219F8}" srcOrd="3" destOrd="0" presId="urn:microsoft.com/office/officeart/2008/layout/HalfCircleOrganizationChart"/>
    <dgm:cxn modelId="{9707B211-EF3C-4373-8472-40ED752A6B66}" type="presParOf" srcId="{4EB6A047-78F6-4D90-AB1C-139344EFF8AF}" destId="{0EE71560-0B96-49B1-B447-610CE6FF3FB6}" srcOrd="1" destOrd="0" presId="urn:microsoft.com/office/officeart/2008/layout/HalfCircleOrganizationChart"/>
    <dgm:cxn modelId="{6FFAAF96-EBD1-4AD0-B03A-1765E5F52C67}" type="presParOf" srcId="{0EE71560-0B96-49B1-B447-610CE6FF3FB6}" destId="{16B366CE-ABF6-44F8-8210-C3E053207F27}" srcOrd="0" destOrd="0" presId="urn:microsoft.com/office/officeart/2008/layout/HalfCircleOrganizationChart"/>
    <dgm:cxn modelId="{38E2F747-9E7C-4962-879C-F8263018BDFA}" type="presParOf" srcId="{0EE71560-0B96-49B1-B447-610CE6FF3FB6}" destId="{88D06E30-46C5-4DB8-A148-FFE90A390796}" srcOrd="1" destOrd="0" presId="urn:microsoft.com/office/officeart/2008/layout/HalfCircleOrganizationChart"/>
    <dgm:cxn modelId="{1C7A59E1-B36E-48AF-B9BA-6A4136F9F620}" type="presParOf" srcId="{88D06E30-46C5-4DB8-A148-FFE90A390796}" destId="{26785F2C-7B78-4773-BE41-B04A7F864C32}" srcOrd="0" destOrd="0" presId="urn:microsoft.com/office/officeart/2008/layout/HalfCircleOrganizationChart"/>
    <dgm:cxn modelId="{E8479E2F-63C5-4AE4-B34E-614CA249A331}" type="presParOf" srcId="{26785F2C-7B78-4773-BE41-B04A7F864C32}" destId="{25ABB507-94BA-4DA7-9BB0-0F76DB9E404A}" srcOrd="0" destOrd="0" presId="urn:microsoft.com/office/officeart/2008/layout/HalfCircleOrganizationChart"/>
    <dgm:cxn modelId="{7BE59C0E-1AE5-4FFB-AA08-32D05B36944F}" type="presParOf" srcId="{26785F2C-7B78-4773-BE41-B04A7F864C32}" destId="{78740183-AFE4-44FD-B2BD-2256193A8068}" srcOrd="1" destOrd="0" presId="urn:microsoft.com/office/officeart/2008/layout/HalfCircleOrganizationChart"/>
    <dgm:cxn modelId="{FB132B22-2D2E-4FCA-AE66-6C1F3B6C07E2}" type="presParOf" srcId="{26785F2C-7B78-4773-BE41-B04A7F864C32}" destId="{2ED46380-6DA2-49F8-AF24-1C42DC421957}" srcOrd="2" destOrd="0" presId="urn:microsoft.com/office/officeart/2008/layout/HalfCircleOrganizationChart"/>
    <dgm:cxn modelId="{033324E1-42D1-421E-B543-57B1619B015D}" type="presParOf" srcId="{26785F2C-7B78-4773-BE41-B04A7F864C32}" destId="{9A3D7579-4E48-4384-8BF1-9B338D59F95B}" srcOrd="3" destOrd="0" presId="urn:microsoft.com/office/officeart/2008/layout/HalfCircleOrganizationChart"/>
    <dgm:cxn modelId="{4B50EE6F-88F0-45FA-A391-F6D4600C66A3}" type="presParOf" srcId="{88D06E30-46C5-4DB8-A148-FFE90A390796}" destId="{5C2ED338-95D4-4A80-81EB-FC5F6CF9C625}" srcOrd="1" destOrd="0" presId="urn:microsoft.com/office/officeart/2008/layout/HalfCircleOrganizationChart"/>
    <dgm:cxn modelId="{70839494-59D0-4ADB-9B89-731C85E619AB}" type="presParOf" srcId="{5C2ED338-95D4-4A80-81EB-FC5F6CF9C625}" destId="{C83C35F1-C108-4294-ACB4-FAF7B112141F}" srcOrd="0" destOrd="0" presId="urn:microsoft.com/office/officeart/2008/layout/HalfCircleOrganizationChart"/>
    <dgm:cxn modelId="{C5BC8148-770B-4418-AEE1-E06C6BEC3F35}" type="presParOf" srcId="{5C2ED338-95D4-4A80-81EB-FC5F6CF9C625}" destId="{CC770BCC-21A9-4BB4-81C8-B723AF47B477}" srcOrd="1" destOrd="0" presId="urn:microsoft.com/office/officeart/2008/layout/HalfCircleOrganizationChart"/>
    <dgm:cxn modelId="{B1FD195D-6C1D-4EB7-B247-1E1A50D4C4B2}" type="presParOf" srcId="{CC770BCC-21A9-4BB4-81C8-B723AF47B477}" destId="{7330A56B-9F4E-486E-B05B-A4A24D19BDF8}" srcOrd="0" destOrd="0" presId="urn:microsoft.com/office/officeart/2008/layout/HalfCircleOrganizationChart"/>
    <dgm:cxn modelId="{4A4C1532-1299-4DE1-AE5E-C8527E7C6734}" type="presParOf" srcId="{7330A56B-9F4E-486E-B05B-A4A24D19BDF8}" destId="{2E1D86DA-A0D2-4C7F-A083-BAE583AC9F08}" srcOrd="0" destOrd="0" presId="urn:microsoft.com/office/officeart/2008/layout/HalfCircleOrganizationChart"/>
    <dgm:cxn modelId="{01D25773-D32D-4BEB-B814-34B5295F3057}" type="presParOf" srcId="{7330A56B-9F4E-486E-B05B-A4A24D19BDF8}" destId="{9D4F063C-1BE1-4305-8A55-FDA6D0BCFB92}" srcOrd="1" destOrd="0" presId="urn:microsoft.com/office/officeart/2008/layout/HalfCircleOrganizationChart"/>
    <dgm:cxn modelId="{FC7401C5-1B19-43D6-9546-8FC5D10E0B54}" type="presParOf" srcId="{7330A56B-9F4E-486E-B05B-A4A24D19BDF8}" destId="{8311A3A0-6250-4807-9551-A5BBA13314E6}" srcOrd="2" destOrd="0" presId="urn:microsoft.com/office/officeart/2008/layout/HalfCircleOrganizationChart"/>
    <dgm:cxn modelId="{10B9E827-98CD-49A4-B760-F85EDFA2D5D1}" type="presParOf" srcId="{7330A56B-9F4E-486E-B05B-A4A24D19BDF8}" destId="{B5F64371-E1EA-4343-BE6B-92164CF33C3D}" srcOrd="3" destOrd="0" presId="urn:microsoft.com/office/officeart/2008/layout/HalfCircleOrganizationChart"/>
    <dgm:cxn modelId="{0048F564-C37A-481D-B9C6-55748223AFFD}" type="presParOf" srcId="{CC770BCC-21A9-4BB4-81C8-B723AF47B477}" destId="{FE5B3CEE-9235-47D9-8F24-55CE7BC7D02F}" srcOrd="1" destOrd="0" presId="urn:microsoft.com/office/officeart/2008/layout/HalfCircleOrganizationChart"/>
    <dgm:cxn modelId="{3841D0A8-9D1E-4128-8F06-15B660EE8FC1}" type="presParOf" srcId="{FE5B3CEE-9235-47D9-8F24-55CE7BC7D02F}" destId="{EE607607-2EDF-4442-ABE2-8687A1ADF161}" srcOrd="0" destOrd="0" presId="urn:microsoft.com/office/officeart/2008/layout/HalfCircleOrganizationChart"/>
    <dgm:cxn modelId="{3922FB30-4C1D-401F-9D96-B8A5E18779CF}" type="presParOf" srcId="{FE5B3CEE-9235-47D9-8F24-55CE7BC7D02F}" destId="{F0B9E9F5-2804-4A64-8950-B64750DDCC52}" srcOrd="1" destOrd="0" presId="urn:microsoft.com/office/officeart/2008/layout/HalfCircleOrganizationChart"/>
    <dgm:cxn modelId="{D48A7ACF-CC66-477E-AD9E-3893A03C9210}" type="presParOf" srcId="{F0B9E9F5-2804-4A64-8950-B64750DDCC52}" destId="{D116996F-A870-4207-88EB-78B63CEC1DC7}" srcOrd="0" destOrd="0" presId="urn:microsoft.com/office/officeart/2008/layout/HalfCircleOrganizationChart"/>
    <dgm:cxn modelId="{6FD3C9A6-AD19-491A-93E9-3BF7646F5999}" type="presParOf" srcId="{D116996F-A870-4207-88EB-78B63CEC1DC7}" destId="{8049AFCB-31FE-4A99-8769-FD073FA4E1FE}" srcOrd="0" destOrd="0" presId="urn:microsoft.com/office/officeart/2008/layout/HalfCircleOrganizationChart"/>
    <dgm:cxn modelId="{A9A2B39B-49B1-4AD3-A57F-51161B863FF1}" type="presParOf" srcId="{D116996F-A870-4207-88EB-78B63CEC1DC7}" destId="{07EC755D-827D-462D-BD9E-1865B16CD95D}" srcOrd="1" destOrd="0" presId="urn:microsoft.com/office/officeart/2008/layout/HalfCircleOrganizationChart"/>
    <dgm:cxn modelId="{BDFE1D2F-5CBB-4663-9CF9-F52BF6AE3B4E}" type="presParOf" srcId="{D116996F-A870-4207-88EB-78B63CEC1DC7}" destId="{7290DB95-3566-4A53-B9C4-FF82BC2C4845}" srcOrd="2" destOrd="0" presId="urn:microsoft.com/office/officeart/2008/layout/HalfCircleOrganizationChart"/>
    <dgm:cxn modelId="{064535AE-96AF-4D7D-8FD3-3550BFCD37A3}" type="presParOf" srcId="{D116996F-A870-4207-88EB-78B63CEC1DC7}" destId="{DC354F92-6B13-4EFE-A601-A48106C73F12}" srcOrd="3" destOrd="0" presId="urn:microsoft.com/office/officeart/2008/layout/HalfCircleOrganizationChart"/>
    <dgm:cxn modelId="{EB766F22-D8A0-4734-A408-48564BDC23D2}" type="presParOf" srcId="{F0B9E9F5-2804-4A64-8950-B64750DDCC52}" destId="{079A33A6-AB03-4000-891F-5A0385E14385}" srcOrd="1" destOrd="0" presId="urn:microsoft.com/office/officeart/2008/layout/HalfCircleOrganizationChart"/>
    <dgm:cxn modelId="{3979619D-69F2-4580-B5FB-274E1744EB0A}" type="presParOf" srcId="{F0B9E9F5-2804-4A64-8950-B64750DDCC52}" destId="{23CE7500-6931-4FB4-89DA-AFAFE6B138AC}" srcOrd="2" destOrd="0" presId="urn:microsoft.com/office/officeart/2008/layout/HalfCircleOrganizationChart"/>
    <dgm:cxn modelId="{277E93C4-AB77-4439-A3FE-E4C4DB6BAFCA}" type="presParOf" srcId="{FE5B3CEE-9235-47D9-8F24-55CE7BC7D02F}" destId="{A9B8D9B7-8CA6-400B-8D03-2461A1A70313}" srcOrd="2" destOrd="0" presId="urn:microsoft.com/office/officeart/2008/layout/HalfCircleOrganizationChart"/>
    <dgm:cxn modelId="{1AA0E307-8D3C-4ADB-9C0F-2B20520557B4}" type="presParOf" srcId="{FE5B3CEE-9235-47D9-8F24-55CE7BC7D02F}" destId="{25F94301-E132-4177-86A9-3184A729AD79}" srcOrd="3" destOrd="0" presId="urn:microsoft.com/office/officeart/2008/layout/HalfCircleOrganizationChart"/>
    <dgm:cxn modelId="{44788554-4BD1-4ACE-B8F0-FE6115C218D1}" type="presParOf" srcId="{25F94301-E132-4177-86A9-3184A729AD79}" destId="{8054EDF6-25C7-430C-9A29-23D44C9B129D}" srcOrd="0" destOrd="0" presId="urn:microsoft.com/office/officeart/2008/layout/HalfCircleOrganizationChart"/>
    <dgm:cxn modelId="{8EA858B1-62F2-4D6C-8177-82E6E9A4F836}" type="presParOf" srcId="{8054EDF6-25C7-430C-9A29-23D44C9B129D}" destId="{E0A2B58A-9C52-43BC-9CDD-7E8764B51AEA}" srcOrd="0" destOrd="0" presId="urn:microsoft.com/office/officeart/2008/layout/HalfCircleOrganizationChart"/>
    <dgm:cxn modelId="{D4495FF3-FA97-4C0F-BC55-400D40978ECA}" type="presParOf" srcId="{8054EDF6-25C7-430C-9A29-23D44C9B129D}" destId="{00A8F590-B85D-4956-814D-05AA70DF375F}" srcOrd="1" destOrd="0" presId="urn:microsoft.com/office/officeart/2008/layout/HalfCircleOrganizationChart"/>
    <dgm:cxn modelId="{7E8AB7C4-C9D5-4C45-9425-837E946870B2}" type="presParOf" srcId="{8054EDF6-25C7-430C-9A29-23D44C9B129D}" destId="{065460C0-D6C4-460B-92F4-CEB99697D774}" srcOrd="2" destOrd="0" presId="urn:microsoft.com/office/officeart/2008/layout/HalfCircleOrganizationChart"/>
    <dgm:cxn modelId="{C97AB870-68A4-4CCE-9107-6EBB300BD9E8}" type="presParOf" srcId="{8054EDF6-25C7-430C-9A29-23D44C9B129D}" destId="{6872747E-B3E7-4CFC-B30D-1BE637299CF1}" srcOrd="3" destOrd="0" presId="urn:microsoft.com/office/officeart/2008/layout/HalfCircleOrganizationChart"/>
    <dgm:cxn modelId="{2989356D-18E2-4DE7-AA6C-BB1ECDE130AF}" type="presParOf" srcId="{25F94301-E132-4177-86A9-3184A729AD79}" destId="{BCFD838B-FFD6-49E4-9430-AB0F53A32BCD}" srcOrd="1" destOrd="0" presId="urn:microsoft.com/office/officeart/2008/layout/HalfCircleOrganizationChart"/>
    <dgm:cxn modelId="{DF202AC7-99FD-42D8-84E1-66E887B70A9F}" type="presParOf" srcId="{25F94301-E132-4177-86A9-3184A729AD79}" destId="{B17694B0-D960-4486-94EB-188003A92AAC}" srcOrd="2" destOrd="0" presId="urn:microsoft.com/office/officeart/2008/layout/HalfCircleOrganizationChart"/>
    <dgm:cxn modelId="{0E227A8D-A8D8-4CE2-92A3-500CDEACFABA}" type="presParOf" srcId="{CC770BCC-21A9-4BB4-81C8-B723AF47B477}" destId="{0A537E13-AE73-4F9C-90F2-BDE5B9C726C7}" srcOrd="2" destOrd="0" presId="urn:microsoft.com/office/officeart/2008/layout/HalfCircleOrganizationChart"/>
    <dgm:cxn modelId="{EFFC08C0-67A6-488A-8431-C7BE404796A0}" type="presParOf" srcId="{88D06E30-46C5-4DB8-A148-FFE90A390796}" destId="{2A91DFC6-599C-47FE-84A3-884F0B72D626}" srcOrd="2" destOrd="0" presId="urn:microsoft.com/office/officeart/2008/layout/HalfCircleOrganizationChart"/>
    <dgm:cxn modelId="{279F4EF3-5A31-4A44-9F83-6DDDA74C6A5B}" type="presParOf" srcId="{0EE71560-0B96-49B1-B447-610CE6FF3FB6}" destId="{B0B6C507-5B3B-4F81-8388-B56EA1232F93}" srcOrd="2" destOrd="0" presId="urn:microsoft.com/office/officeart/2008/layout/HalfCircleOrganizationChart"/>
    <dgm:cxn modelId="{3029D404-9B78-4385-83C4-B19B4C30372F}" type="presParOf" srcId="{0EE71560-0B96-49B1-B447-610CE6FF3FB6}" destId="{5C3CF41C-A21D-4147-B823-7E80F117B6AE}" srcOrd="3" destOrd="0" presId="urn:microsoft.com/office/officeart/2008/layout/HalfCircleOrganizationChart"/>
    <dgm:cxn modelId="{7C9875DB-7717-473A-AA3F-F7C06583D207}" type="presParOf" srcId="{5C3CF41C-A21D-4147-B823-7E80F117B6AE}" destId="{0C47C25C-DBA6-43C2-A5E8-15601AC0D8E0}" srcOrd="0" destOrd="0" presId="urn:microsoft.com/office/officeart/2008/layout/HalfCircleOrganizationChart"/>
    <dgm:cxn modelId="{787FE4CA-E3FA-4ABA-AADA-2312979CBF76}" type="presParOf" srcId="{0C47C25C-DBA6-43C2-A5E8-15601AC0D8E0}" destId="{1AEA9776-D781-42C3-9405-A96B773ACD78}" srcOrd="0" destOrd="0" presId="urn:microsoft.com/office/officeart/2008/layout/HalfCircleOrganizationChart"/>
    <dgm:cxn modelId="{41CB39F7-DAF5-468B-A7FF-C4A4F9553979}" type="presParOf" srcId="{0C47C25C-DBA6-43C2-A5E8-15601AC0D8E0}" destId="{C5E9F13B-BCDA-47C8-A933-3D680D0ADCCD}" srcOrd="1" destOrd="0" presId="urn:microsoft.com/office/officeart/2008/layout/HalfCircleOrganizationChart"/>
    <dgm:cxn modelId="{E859A669-951D-4FC9-A2A7-743A07F9DB0A}" type="presParOf" srcId="{0C47C25C-DBA6-43C2-A5E8-15601AC0D8E0}" destId="{0D1DEFD5-7AE4-4980-B705-F74FDDAAF83E}" srcOrd="2" destOrd="0" presId="urn:microsoft.com/office/officeart/2008/layout/HalfCircleOrganizationChart"/>
    <dgm:cxn modelId="{FA004B14-E0CE-4610-8CC5-60B4CFE9F51F}" type="presParOf" srcId="{0C47C25C-DBA6-43C2-A5E8-15601AC0D8E0}" destId="{688AC553-7E87-49E0-A803-EDCBC0CD9762}" srcOrd="3" destOrd="0" presId="urn:microsoft.com/office/officeart/2008/layout/HalfCircleOrganizationChart"/>
    <dgm:cxn modelId="{4DBD3DE2-ED69-4618-8001-D44A0F6EFCBE}" type="presParOf" srcId="{5C3CF41C-A21D-4147-B823-7E80F117B6AE}" destId="{3A25EADE-1956-44F5-8C36-40F13DCC864A}" srcOrd="1" destOrd="0" presId="urn:microsoft.com/office/officeart/2008/layout/HalfCircleOrganizationChart"/>
    <dgm:cxn modelId="{E7EC28FD-AA5B-4049-AF4C-649C57DCB1C7}" type="presParOf" srcId="{3A25EADE-1956-44F5-8C36-40F13DCC864A}" destId="{2942CB00-2CFB-421D-A90C-2DFBF3B7A4D2}" srcOrd="0" destOrd="0" presId="urn:microsoft.com/office/officeart/2008/layout/HalfCircleOrganizationChart"/>
    <dgm:cxn modelId="{8AF4355F-D049-4949-AF53-BD8B509A18F1}" type="presParOf" srcId="{3A25EADE-1956-44F5-8C36-40F13DCC864A}" destId="{FAA4D570-FFD9-4FE1-B4B5-4358A8E54C24}" srcOrd="1" destOrd="0" presId="urn:microsoft.com/office/officeart/2008/layout/HalfCircleOrganizationChart"/>
    <dgm:cxn modelId="{AE676470-CDB4-4A8E-A897-58BE3FE4C95F}" type="presParOf" srcId="{FAA4D570-FFD9-4FE1-B4B5-4358A8E54C24}" destId="{C5720D37-8EDD-4702-AF66-8BAFC467912F}" srcOrd="0" destOrd="0" presId="urn:microsoft.com/office/officeart/2008/layout/HalfCircleOrganizationChart"/>
    <dgm:cxn modelId="{79ACB9CD-F917-4070-AB60-D98FE3BA2890}" type="presParOf" srcId="{C5720D37-8EDD-4702-AF66-8BAFC467912F}" destId="{DFF2DD01-E8A1-4B68-A715-F976B52859EB}" srcOrd="0" destOrd="0" presId="urn:microsoft.com/office/officeart/2008/layout/HalfCircleOrganizationChart"/>
    <dgm:cxn modelId="{9D097E58-40C7-47F6-AB44-47599ED44BEA}" type="presParOf" srcId="{C5720D37-8EDD-4702-AF66-8BAFC467912F}" destId="{FE3682C2-D680-443A-9D87-90B8B8153639}" srcOrd="1" destOrd="0" presId="urn:microsoft.com/office/officeart/2008/layout/HalfCircleOrganizationChart"/>
    <dgm:cxn modelId="{C098FA75-AFE7-48CE-9AFE-929F8F5F9EE1}" type="presParOf" srcId="{C5720D37-8EDD-4702-AF66-8BAFC467912F}" destId="{25181303-BD17-4852-BC01-62F0ACEDE2AB}" srcOrd="2" destOrd="0" presId="urn:microsoft.com/office/officeart/2008/layout/HalfCircleOrganizationChart"/>
    <dgm:cxn modelId="{B18FF6DB-EAAA-4605-8BF6-6F0FB54C97A8}" type="presParOf" srcId="{C5720D37-8EDD-4702-AF66-8BAFC467912F}" destId="{2FF46A9E-4F92-4584-A260-E11E2FAF8AED}" srcOrd="3" destOrd="0" presId="urn:microsoft.com/office/officeart/2008/layout/HalfCircleOrganizationChart"/>
    <dgm:cxn modelId="{5142692F-61C4-4106-AAC9-0721C3751C79}" type="presParOf" srcId="{FAA4D570-FFD9-4FE1-B4B5-4358A8E54C24}" destId="{33FA3A2E-E605-4620-832F-B21060ECA61E}" srcOrd="1" destOrd="0" presId="urn:microsoft.com/office/officeart/2008/layout/HalfCircleOrganizationChart"/>
    <dgm:cxn modelId="{C24F8699-3CE3-44BD-BEC4-F449370F51B1}" type="presParOf" srcId="{33FA3A2E-E605-4620-832F-B21060ECA61E}" destId="{C3C364F1-62A3-447D-8EC8-76585C1149EA}" srcOrd="0" destOrd="0" presId="urn:microsoft.com/office/officeart/2008/layout/HalfCircleOrganizationChart"/>
    <dgm:cxn modelId="{710CFE26-2558-4FF6-AB2E-1C2EB87635C3}" type="presParOf" srcId="{33FA3A2E-E605-4620-832F-B21060ECA61E}" destId="{6758417C-6507-4D24-A33F-44EF54CF77F8}" srcOrd="1" destOrd="0" presId="urn:microsoft.com/office/officeart/2008/layout/HalfCircleOrganizationChart"/>
    <dgm:cxn modelId="{839C86B0-3B53-411D-B5A1-7F0DC5AFC12A}" type="presParOf" srcId="{6758417C-6507-4D24-A33F-44EF54CF77F8}" destId="{86DD8A0E-234E-485F-A476-69701EBCB4A8}" srcOrd="0" destOrd="0" presId="urn:microsoft.com/office/officeart/2008/layout/HalfCircleOrganizationChart"/>
    <dgm:cxn modelId="{449EF1C8-B240-43BB-87D4-71478FB64492}" type="presParOf" srcId="{86DD8A0E-234E-485F-A476-69701EBCB4A8}" destId="{C1554073-4B6F-4D5D-BBA1-5540D1CC26DB}" srcOrd="0" destOrd="0" presId="urn:microsoft.com/office/officeart/2008/layout/HalfCircleOrganizationChart"/>
    <dgm:cxn modelId="{6905A4C0-41E1-48B9-9BC3-E813606F1DFB}" type="presParOf" srcId="{86DD8A0E-234E-485F-A476-69701EBCB4A8}" destId="{E2EE6318-BF79-4EDD-8BC6-DFD300ADB983}" srcOrd="1" destOrd="0" presId="urn:microsoft.com/office/officeart/2008/layout/HalfCircleOrganizationChart"/>
    <dgm:cxn modelId="{725B7876-004C-45B8-ABF0-D2C534805A6D}" type="presParOf" srcId="{86DD8A0E-234E-485F-A476-69701EBCB4A8}" destId="{449CC8A4-4C7E-4127-95E7-2044182FED51}" srcOrd="2" destOrd="0" presId="urn:microsoft.com/office/officeart/2008/layout/HalfCircleOrganizationChart"/>
    <dgm:cxn modelId="{8DA37B94-2B3F-46CA-8F79-17E20B356456}" type="presParOf" srcId="{86DD8A0E-234E-485F-A476-69701EBCB4A8}" destId="{6DCD0314-13C7-4D1F-A4A1-EB9B69FCE20F}" srcOrd="3" destOrd="0" presId="urn:microsoft.com/office/officeart/2008/layout/HalfCircleOrganizationChart"/>
    <dgm:cxn modelId="{439AD4BF-04B7-419A-A31C-43E2C5B04758}" type="presParOf" srcId="{6758417C-6507-4D24-A33F-44EF54CF77F8}" destId="{3785076F-879C-4543-BA71-6C80B91822AE}" srcOrd="1" destOrd="0" presId="urn:microsoft.com/office/officeart/2008/layout/HalfCircleOrganizationChart"/>
    <dgm:cxn modelId="{5CD29AA5-2777-4046-938F-0635B7802C4E}" type="presParOf" srcId="{6758417C-6507-4D24-A33F-44EF54CF77F8}" destId="{FF968B0A-1638-475C-B88E-A9EAA6FC47E1}" srcOrd="2" destOrd="0" presId="urn:microsoft.com/office/officeart/2008/layout/HalfCircleOrganizationChart"/>
    <dgm:cxn modelId="{7C19A201-E6D6-4334-BF0C-C1BFA8D98762}" type="presParOf" srcId="{33FA3A2E-E605-4620-832F-B21060ECA61E}" destId="{B1C6048D-EE54-47D5-9342-13052B467055}" srcOrd="2" destOrd="0" presId="urn:microsoft.com/office/officeart/2008/layout/HalfCircleOrganizationChart"/>
    <dgm:cxn modelId="{282C41F3-6C19-4279-9AEF-B24EBFE2E58C}" type="presParOf" srcId="{33FA3A2E-E605-4620-832F-B21060ECA61E}" destId="{23D5B446-D5AE-42B0-8776-7611638998F2}" srcOrd="3" destOrd="0" presId="urn:microsoft.com/office/officeart/2008/layout/HalfCircleOrganizationChart"/>
    <dgm:cxn modelId="{644A053F-F8D9-46E0-9415-CA17B1A8E277}" type="presParOf" srcId="{23D5B446-D5AE-42B0-8776-7611638998F2}" destId="{0E25DB02-ED30-4D21-BC9C-5AD9DB6B14F4}" srcOrd="0" destOrd="0" presId="urn:microsoft.com/office/officeart/2008/layout/HalfCircleOrganizationChart"/>
    <dgm:cxn modelId="{2BF81B53-B94F-4091-AD69-88BE7AFA7A30}" type="presParOf" srcId="{0E25DB02-ED30-4D21-BC9C-5AD9DB6B14F4}" destId="{EA4102CA-F5F8-4ECC-9861-C486E7F0851E}" srcOrd="0" destOrd="0" presId="urn:microsoft.com/office/officeart/2008/layout/HalfCircleOrganizationChart"/>
    <dgm:cxn modelId="{EB33FBD9-0121-4828-ADA8-889B3BDF5059}" type="presParOf" srcId="{0E25DB02-ED30-4D21-BC9C-5AD9DB6B14F4}" destId="{57893CDF-DA14-427A-B3D1-F346D860F25D}" srcOrd="1" destOrd="0" presId="urn:microsoft.com/office/officeart/2008/layout/HalfCircleOrganizationChart"/>
    <dgm:cxn modelId="{49E9EED3-C335-4D91-8A94-276AF7D0C29B}" type="presParOf" srcId="{0E25DB02-ED30-4D21-BC9C-5AD9DB6B14F4}" destId="{B2E6693A-60F5-475B-9C2A-606F563ADD11}" srcOrd="2" destOrd="0" presId="urn:microsoft.com/office/officeart/2008/layout/HalfCircleOrganizationChart"/>
    <dgm:cxn modelId="{3FF78DD7-2DB6-43D7-818C-D30FA0C355D2}" type="presParOf" srcId="{0E25DB02-ED30-4D21-BC9C-5AD9DB6B14F4}" destId="{BF891AFA-2BB3-4EA3-8DDF-43686835D160}" srcOrd="3" destOrd="0" presId="urn:microsoft.com/office/officeart/2008/layout/HalfCircleOrganizationChart"/>
    <dgm:cxn modelId="{59ED74B2-42F6-4159-960A-74050F4F988F}" type="presParOf" srcId="{23D5B446-D5AE-42B0-8776-7611638998F2}" destId="{A7152086-EA09-48BC-82F9-43338B5C297A}" srcOrd="1" destOrd="0" presId="urn:microsoft.com/office/officeart/2008/layout/HalfCircleOrganizationChart"/>
    <dgm:cxn modelId="{69A6844C-A7BC-4520-ACB7-3403047BC790}" type="presParOf" srcId="{23D5B446-D5AE-42B0-8776-7611638998F2}" destId="{DBCCD678-073E-4421-B38A-1B2D1804BA0D}" srcOrd="2" destOrd="0" presId="urn:microsoft.com/office/officeart/2008/layout/HalfCircleOrganizationChart"/>
    <dgm:cxn modelId="{56DE26C4-B30E-4B17-9A37-C5978D9D75E6}" type="presParOf" srcId="{FAA4D570-FFD9-4FE1-B4B5-4358A8E54C24}" destId="{B86C0415-587F-477D-A617-4367C4797DCC}" srcOrd="2" destOrd="0" presId="urn:microsoft.com/office/officeart/2008/layout/HalfCircleOrganizationChart"/>
    <dgm:cxn modelId="{5D13B8D1-74C2-4A82-B227-8F2F6BB9063B}" type="presParOf" srcId="{5C3CF41C-A21D-4147-B823-7E80F117B6AE}" destId="{C3717AF5-3FFD-4C01-A1E0-93BEF62DE795}" srcOrd="2" destOrd="0" presId="urn:microsoft.com/office/officeart/2008/layout/HalfCircleOrganizationChart"/>
    <dgm:cxn modelId="{516ABC86-830E-43F9-AE1B-727ABC386FF1}" type="presParOf" srcId="{0EE71560-0B96-49B1-B447-610CE6FF3FB6}" destId="{511D6584-97AD-4EB6-91B0-8E44E52A5EEB}" srcOrd="4" destOrd="0" presId="urn:microsoft.com/office/officeart/2008/layout/HalfCircleOrganizationChart"/>
    <dgm:cxn modelId="{C7F1A042-80C6-4919-B566-62E320EA8DCD}" type="presParOf" srcId="{0EE71560-0B96-49B1-B447-610CE6FF3FB6}" destId="{A1A0BBC1-5F31-4F05-A9CD-D494C0F8C70E}" srcOrd="5" destOrd="0" presId="urn:microsoft.com/office/officeart/2008/layout/HalfCircleOrganizationChart"/>
    <dgm:cxn modelId="{86AEE076-E1FB-4F01-93B9-9A0D26F839E2}" type="presParOf" srcId="{A1A0BBC1-5F31-4F05-A9CD-D494C0F8C70E}" destId="{87E2E807-E91E-4F29-877C-85C54F22910C}" srcOrd="0" destOrd="0" presId="urn:microsoft.com/office/officeart/2008/layout/HalfCircleOrganizationChart"/>
    <dgm:cxn modelId="{6D280E80-83F3-491C-8240-30375FC1F838}" type="presParOf" srcId="{87E2E807-E91E-4F29-877C-85C54F22910C}" destId="{D881736C-FD30-40B9-A7DE-2494F264671B}" srcOrd="0" destOrd="0" presId="urn:microsoft.com/office/officeart/2008/layout/HalfCircleOrganizationChart"/>
    <dgm:cxn modelId="{8EC55B9B-0389-4C6F-9BC7-932B1E333101}" type="presParOf" srcId="{87E2E807-E91E-4F29-877C-85C54F22910C}" destId="{97CC7E1D-B929-444B-BB30-9C454FFB051E}" srcOrd="1" destOrd="0" presId="urn:microsoft.com/office/officeart/2008/layout/HalfCircleOrganizationChart"/>
    <dgm:cxn modelId="{A5E2AF82-E854-44DE-9D85-951D60F8DAEC}" type="presParOf" srcId="{87E2E807-E91E-4F29-877C-85C54F22910C}" destId="{A1BEBEF3-C878-48EC-810D-ED142A389AC1}" srcOrd="2" destOrd="0" presId="urn:microsoft.com/office/officeart/2008/layout/HalfCircleOrganizationChart"/>
    <dgm:cxn modelId="{946CF19B-82FC-4209-887E-163895814FD7}" type="presParOf" srcId="{87E2E807-E91E-4F29-877C-85C54F22910C}" destId="{39320819-EC4E-4B5C-8099-F653B0EF5D2C}" srcOrd="3" destOrd="0" presId="urn:microsoft.com/office/officeart/2008/layout/HalfCircleOrganizationChart"/>
    <dgm:cxn modelId="{0DF62869-7F1E-455A-B961-AA8AC1AFBD40}" type="presParOf" srcId="{A1A0BBC1-5F31-4F05-A9CD-D494C0F8C70E}" destId="{F96A6F64-2B81-4D52-99FC-1604F4460390}" srcOrd="1" destOrd="0" presId="urn:microsoft.com/office/officeart/2008/layout/HalfCircleOrganizationChart"/>
    <dgm:cxn modelId="{7526A77A-408F-4B52-A7DF-5705F5565F65}" type="presParOf" srcId="{F96A6F64-2B81-4D52-99FC-1604F4460390}" destId="{607B05AC-D432-4BC4-8824-7A5D668A59D1}" srcOrd="0" destOrd="0" presId="urn:microsoft.com/office/officeart/2008/layout/HalfCircleOrganizationChart"/>
    <dgm:cxn modelId="{7241C8A2-2721-4C94-B07A-7B5F46D397A6}" type="presParOf" srcId="{F96A6F64-2B81-4D52-99FC-1604F4460390}" destId="{E1288E5C-30A6-4360-BC46-1F0B2BAA4634}" srcOrd="1" destOrd="0" presId="urn:microsoft.com/office/officeart/2008/layout/HalfCircleOrganizationChart"/>
    <dgm:cxn modelId="{ADD24C1A-80E2-45D4-9749-01BA959264A1}" type="presParOf" srcId="{E1288E5C-30A6-4360-BC46-1F0B2BAA4634}" destId="{4215AB91-FFC3-4105-BCC0-F073C1F7ECD8}" srcOrd="0" destOrd="0" presId="urn:microsoft.com/office/officeart/2008/layout/HalfCircleOrganizationChart"/>
    <dgm:cxn modelId="{ADA0E8A7-CB3D-47B4-AAEF-0C9F9FC17034}" type="presParOf" srcId="{4215AB91-FFC3-4105-BCC0-F073C1F7ECD8}" destId="{9E749832-9506-449D-BE42-38B80DD07D8B}" srcOrd="0" destOrd="0" presId="urn:microsoft.com/office/officeart/2008/layout/HalfCircleOrganizationChart"/>
    <dgm:cxn modelId="{CC38CCA9-A531-4FED-A8CE-656DFC69360E}" type="presParOf" srcId="{4215AB91-FFC3-4105-BCC0-F073C1F7ECD8}" destId="{EA6DE2A2-333F-4BA2-9FD9-7EC87536E562}" srcOrd="1" destOrd="0" presId="urn:microsoft.com/office/officeart/2008/layout/HalfCircleOrganizationChart"/>
    <dgm:cxn modelId="{29BF7423-5D1E-4821-8EA6-1B19B39C70A5}" type="presParOf" srcId="{4215AB91-FFC3-4105-BCC0-F073C1F7ECD8}" destId="{9360208F-E503-4136-BE67-E5D18B1C5C84}" srcOrd="2" destOrd="0" presId="urn:microsoft.com/office/officeart/2008/layout/HalfCircleOrganizationChart"/>
    <dgm:cxn modelId="{4B193B68-7384-4585-9C85-7FD93E9BF324}" type="presParOf" srcId="{4215AB91-FFC3-4105-BCC0-F073C1F7ECD8}" destId="{CA86759C-6616-46FD-B93B-A03A014DB81C}" srcOrd="3" destOrd="0" presId="urn:microsoft.com/office/officeart/2008/layout/HalfCircleOrganizationChart"/>
    <dgm:cxn modelId="{B3EA1133-F4D1-4755-8299-FDFBA938456A}" type="presParOf" srcId="{E1288E5C-30A6-4360-BC46-1F0B2BAA4634}" destId="{BC591F79-4B70-4651-BD01-2A2A7151E90F}" srcOrd="1" destOrd="0" presId="urn:microsoft.com/office/officeart/2008/layout/HalfCircleOrganizationChart"/>
    <dgm:cxn modelId="{066D0BF2-857F-4050-A2BA-3461963E73A3}" type="presParOf" srcId="{BC591F79-4B70-4651-BD01-2A2A7151E90F}" destId="{F29BEC52-8247-4068-A30C-FAB8C6038336}" srcOrd="0" destOrd="0" presId="urn:microsoft.com/office/officeart/2008/layout/HalfCircleOrganizationChart"/>
    <dgm:cxn modelId="{1C9B01CC-5A11-4FD7-87EE-1134A5521412}" type="presParOf" srcId="{BC591F79-4B70-4651-BD01-2A2A7151E90F}" destId="{80E71B11-5B74-4283-B8F5-626AC02DDC07}" srcOrd="1" destOrd="0" presId="urn:microsoft.com/office/officeart/2008/layout/HalfCircleOrganizationChart"/>
    <dgm:cxn modelId="{9BA729B0-ED7D-4048-A6E6-AB02A154B25E}" type="presParOf" srcId="{80E71B11-5B74-4283-B8F5-626AC02DDC07}" destId="{B18673BE-8649-45E0-BA23-811CEEE2CBA2}" srcOrd="0" destOrd="0" presId="urn:microsoft.com/office/officeart/2008/layout/HalfCircleOrganizationChart"/>
    <dgm:cxn modelId="{C7897408-749C-442D-89BB-F9F6D8C047BE}" type="presParOf" srcId="{B18673BE-8649-45E0-BA23-811CEEE2CBA2}" destId="{A13DFF74-4B6A-4ADC-8CEE-9D92EF455DEF}" srcOrd="0" destOrd="0" presId="urn:microsoft.com/office/officeart/2008/layout/HalfCircleOrganizationChart"/>
    <dgm:cxn modelId="{925B2E67-2760-496F-B219-D5C0D6BAA81F}" type="presParOf" srcId="{B18673BE-8649-45E0-BA23-811CEEE2CBA2}" destId="{CA4969D1-33F9-458B-8263-88FBCEB6512D}" srcOrd="1" destOrd="0" presId="urn:microsoft.com/office/officeart/2008/layout/HalfCircleOrganizationChart"/>
    <dgm:cxn modelId="{DD16B4A0-01B9-45A4-953E-17726735965A}" type="presParOf" srcId="{B18673BE-8649-45E0-BA23-811CEEE2CBA2}" destId="{CD3E874A-5C29-4A11-8D86-FC7E3079EB28}" srcOrd="2" destOrd="0" presId="urn:microsoft.com/office/officeart/2008/layout/HalfCircleOrganizationChart"/>
    <dgm:cxn modelId="{E27C2670-07A0-48C0-9E11-7A00E3ECD066}" type="presParOf" srcId="{B18673BE-8649-45E0-BA23-811CEEE2CBA2}" destId="{6FAAA1B2-F255-4739-95C2-5F0CFA8ECB53}" srcOrd="3" destOrd="0" presId="urn:microsoft.com/office/officeart/2008/layout/HalfCircleOrganizationChart"/>
    <dgm:cxn modelId="{CC54BF49-E590-4DAF-9F26-4E0DDBF14369}" type="presParOf" srcId="{80E71B11-5B74-4283-B8F5-626AC02DDC07}" destId="{BA10B28F-464E-4562-B41D-F316F54229BD}" srcOrd="1" destOrd="0" presId="urn:microsoft.com/office/officeart/2008/layout/HalfCircleOrganizationChart"/>
    <dgm:cxn modelId="{2A3C534A-8316-428B-9B2D-86ED34E589DF}" type="presParOf" srcId="{80E71B11-5B74-4283-B8F5-626AC02DDC07}" destId="{F96EE317-37F5-4FB9-BC65-BBF3CFEF0DAC}" srcOrd="2" destOrd="0" presId="urn:microsoft.com/office/officeart/2008/layout/HalfCircleOrganizationChart"/>
    <dgm:cxn modelId="{61802557-1679-4FB3-89FB-2F2E116F0257}" type="presParOf" srcId="{BC591F79-4B70-4651-BD01-2A2A7151E90F}" destId="{63603D0E-6820-4C26-A219-78529253509E}" srcOrd="2" destOrd="0" presId="urn:microsoft.com/office/officeart/2008/layout/HalfCircleOrganizationChart"/>
    <dgm:cxn modelId="{3C6D81BF-3001-477E-BD29-2EA5E07C4AD7}" type="presParOf" srcId="{BC591F79-4B70-4651-BD01-2A2A7151E90F}" destId="{12AD187D-4AA1-4305-AE8F-79385E4D96DB}" srcOrd="3" destOrd="0" presId="urn:microsoft.com/office/officeart/2008/layout/HalfCircleOrganizationChart"/>
    <dgm:cxn modelId="{3E7220AA-B67F-42E7-A99B-7EDA488994D1}" type="presParOf" srcId="{12AD187D-4AA1-4305-AE8F-79385E4D96DB}" destId="{790B5197-5FC8-4DC8-810A-7CFE1B0954FD}" srcOrd="0" destOrd="0" presId="urn:microsoft.com/office/officeart/2008/layout/HalfCircleOrganizationChart"/>
    <dgm:cxn modelId="{54C292B8-E0EE-41C4-9C88-21AF94D08A84}" type="presParOf" srcId="{790B5197-5FC8-4DC8-810A-7CFE1B0954FD}" destId="{23866EB1-1322-4C8C-AEF3-566871907C0B}" srcOrd="0" destOrd="0" presId="urn:microsoft.com/office/officeart/2008/layout/HalfCircleOrganizationChart"/>
    <dgm:cxn modelId="{6726B4FC-511D-4B40-A2FE-46C40129D527}" type="presParOf" srcId="{790B5197-5FC8-4DC8-810A-7CFE1B0954FD}" destId="{AF0850A9-74A0-4068-AC1D-1EBB3C7701D0}" srcOrd="1" destOrd="0" presId="urn:microsoft.com/office/officeart/2008/layout/HalfCircleOrganizationChart"/>
    <dgm:cxn modelId="{319D2D6D-1119-4703-8E59-DB6B2B1782B4}" type="presParOf" srcId="{790B5197-5FC8-4DC8-810A-7CFE1B0954FD}" destId="{F5ED9F38-C295-4F5C-A257-A8D01B019AAA}" srcOrd="2" destOrd="0" presId="urn:microsoft.com/office/officeart/2008/layout/HalfCircleOrganizationChart"/>
    <dgm:cxn modelId="{E19C2E60-31D9-4DC5-B747-B26FE78BDBEE}" type="presParOf" srcId="{790B5197-5FC8-4DC8-810A-7CFE1B0954FD}" destId="{607A5FF0-BF79-4690-82AE-113D13B603D9}" srcOrd="3" destOrd="0" presId="urn:microsoft.com/office/officeart/2008/layout/HalfCircleOrganizationChart"/>
    <dgm:cxn modelId="{24C7ED71-3FD5-4D98-A93D-CB1DDA39BA5E}" type="presParOf" srcId="{12AD187D-4AA1-4305-AE8F-79385E4D96DB}" destId="{20EA57C6-9E5A-4082-8C2E-B3A06FEE4406}" srcOrd="1" destOrd="0" presId="urn:microsoft.com/office/officeart/2008/layout/HalfCircleOrganizationChart"/>
    <dgm:cxn modelId="{F6640E16-549F-45DE-9641-58450863DC89}" type="presParOf" srcId="{12AD187D-4AA1-4305-AE8F-79385E4D96DB}" destId="{A491208B-F933-433C-9A78-EBA043072A6C}" srcOrd="2" destOrd="0" presId="urn:microsoft.com/office/officeart/2008/layout/HalfCircleOrganizationChart"/>
    <dgm:cxn modelId="{25B637AB-4E2E-484D-9B2C-7927B1C1EF6B}" type="presParOf" srcId="{E1288E5C-30A6-4360-BC46-1F0B2BAA4634}" destId="{FFEA14C2-9DDE-4FA3-BD18-B50FFB373E48}" srcOrd="2" destOrd="0" presId="urn:microsoft.com/office/officeart/2008/layout/HalfCircleOrganizationChart"/>
    <dgm:cxn modelId="{784F8689-9150-4104-B121-17DA212CBB8C}" type="presParOf" srcId="{A1A0BBC1-5F31-4F05-A9CD-D494C0F8C70E}" destId="{D6217A8B-37C9-4D98-8553-6B50819E567F}" srcOrd="2" destOrd="0" presId="urn:microsoft.com/office/officeart/2008/layout/HalfCircleOrganizationChart"/>
    <dgm:cxn modelId="{DEFA98EC-3365-49F9-AAF8-15E5770973EE}" type="presParOf" srcId="{0EE71560-0B96-49B1-B447-610CE6FF3FB6}" destId="{6DE87415-832E-4759-96F1-0C82BAC21552}" srcOrd="6" destOrd="0" presId="urn:microsoft.com/office/officeart/2008/layout/HalfCircleOrganizationChart"/>
    <dgm:cxn modelId="{1254164A-6DD2-4E84-8C0D-C75F5C183929}" type="presParOf" srcId="{0EE71560-0B96-49B1-B447-610CE6FF3FB6}" destId="{4E66E23A-A905-4F33-9733-EF196434C98D}" srcOrd="7" destOrd="0" presId="urn:microsoft.com/office/officeart/2008/layout/HalfCircleOrganizationChart"/>
    <dgm:cxn modelId="{8F2CE953-C98A-47F7-A1D7-27EC4A52283B}" type="presParOf" srcId="{4E66E23A-A905-4F33-9733-EF196434C98D}" destId="{ECCE3C7E-E1B3-4D27-9808-11589BAE1EB9}" srcOrd="0" destOrd="0" presId="urn:microsoft.com/office/officeart/2008/layout/HalfCircleOrganizationChart"/>
    <dgm:cxn modelId="{95304000-C0CE-437B-8934-83E0085D6B61}" type="presParOf" srcId="{ECCE3C7E-E1B3-4D27-9808-11589BAE1EB9}" destId="{5DD66731-B362-4F7D-B0FC-5E1C816F558F}" srcOrd="0" destOrd="0" presId="urn:microsoft.com/office/officeart/2008/layout/HalfCircleOrganizationChart"/>
    <dgm:cxn modelId="{EEE5B4F4-439D-4952-B421-B523D150F000}" type="presParOf" srcId="{ECCE3C7E-E1B3-4D27-9808-11589BAE1EB9}" destId="{4C39B8C9-B68B-43BD-9E39-ECEC5270C076}" srcOrd="1" destOrd="0" presId="urn:microsoft.com/office/officeart/2008/layout/HalfCircleOrganizationChart"/>
    <dgm:cxn modelId="{DB6F0D08-D27A-4997-A97A-F6AD0BF39688}" type="presParOf" srcId="{ECCE3C7E-E1B3-4D27-9808-11589BAE1EB9}" destId="{2AD23838-5CFA-4241-BFAA-BA36C498D029}" srcOrd="2" destOrd="0" presId="urn:microsoft.com/office/officeart/2008/layout/HalfCircleOrganizationChart"/>
    <dgm:cxn modelId="{875EF001-0578-4786-84A8-F98F292B3DEF}" type="presParOf" srcId="{ECCE3C7E-E1B3-4D27-9808-11589BAE1EB9}" destId="{C743036C-25C2-4AA5-ABEE-64BA4B9A1C10}" srcOrd="3" destOrd="0" presId="urn:microsoft.com/office/officeart/2008/layout/HalfCircleOrganizationChart"/>
    <dgm:cxn modelId="{20683A86-8F98-4AAE-AD2A-B7283A48CC64}" type="presParOf" srcId="{4E66E23A-A905-4F33-9733-EF196434C98D}" destId="{507B9675-3ADB-40D4-8BEC-0DF5CD1C6122}" srcOrd="1" destOrd="0" presId="urn:microsoft.com/office/officeart/2008/layout/HalfCircleOrganizationChart"/>
    <dgm:cxn modelId="{4F7CA598-DFC8-4401-BA27-84ADA165D8DB}" type="presParOf" srcId="{507B9675-3ADB-40D4-8BEC-0DF5CD1C6122}" destId="{423966D6-C5A7-489D-8235-976B926D87E1}" srcOrd="0" destOrd="0" presId="urn:microsoft.com/office/officeart/2008/layout/HalfCircleOrganizationChart"/>
    <dgm:cxn modelId="{3F932F7B-A76E-455C-91EE-F5C5C77911CD}" type="presParOf" srcId="{507B9675-3ADB-40D4-8BEC-0DF5CD1C6122}" destId="{4033598C-7A01-49D8-AB1A-BA884BD70460}" srcOrd="1" destOrd="0" presId="urn:microsoft.com/office/officeart/2008/layout/HalfCircleOrganizationChart"/>
    <dgm:cxn modelId="{B29265BB-6EBB-4F6F-802E-54028408B292}" type="presParOf" srcId="{4033598C-7A01-49D8-AB1A-BA884BD70460}" destId="{FFEF14F4-67CA-412F-9EEA-8205332B3400}" srcOrd="0" destOrd="0" presId="urn:microsoft.com/office/officeart/2008/layout/HalfCircleOrganizationChart"/>
    <dgm:cxn modelId="{8FF80D1D-6E58-49DF-9C34-9AA230ED67D2}" type="presParOf" srcId="{FFEF14F4-67CA-412F-9EEA-8205332B3400}" destId="{F9667E00-3D2D-4B0E-A6DC-6EEAA368C875}" srcOrd="0" destOrd="0" presId="urn:microsoft.com/office/officeart/2008/layout/HalfCircleOrganizationChart"/>
    <dgm:cxn modelId="{6658AFEA-51CD-415A-8A68-D1D720E4A46F}" type="presParOf" srcId="{FFEF14F4-67CA-412F-9EEA-8205332B3400}" destId="{6E28DB55-9A4C-4564-B872-38A4D29DBC33}" srcOrd="1" destOrd="0" presId="urn:microsoft.com/office/officeart/2008/layout/HalfCircleOrganizationChart"/>
    <dgm:cxn modelId="{5A03C0A8-63B1-493F-9A50-45B0BD719CFB}" type="presParOf" srcId="{FFEF14F4-67CA-412F-9EEA-8205332B3400}" destId="{30C74E0E-AA44-4127-8FAB-DBAC152BCBDE}" srcOrd="2" destOrd="0" presId="urn:microsoft.com/office/officeart/2008/layout/HalfCircleOrganizationChart"/>
    <dgm:cxn modelId="{3DFBF144-7949-494F-A9DF-50DE90691F21}" type="presParOf" srcId="{FFEF14F4-67CA-412F-9EEA-8205332B3400}" destId="{1A03D42B-5062-4A47-9C05-ABB8482B4241}" srcOrd="3" destOrd="0" presId="urn:microsoft.com/office/officeart/2008/layout/HalfCircleOrganizationChart"/>
    <dgm:cxn modelId="{6DD0B9A9-8271-4ABF-AB66-3550ED512761}" type="presParOf" srcId="{4033598C-7A01-49D8-AB1A-BA884BD70460}" destId="{E83BFA0E-0243-40CA-A8B7-4014D3F76E95}" srcOrd="1" destOrd="0" presId="urn:microsoft.com/office/officeart/2008/layout/HalfCircleOrganizationChart"/>
    <dgm:cxn modelId="{7B999210-F761-4061-BA18-64D12E8E3EFE}" type="presParOf" srcId="{E83BFA0E-0243-40CA-A8B7-4014D3F76E95}" destId="{7BAD7FF0-7A98-49DA-8EBF-10D6419CDA7D}" srcOrd="0" destOrd="0" presId="urn:microsoft.com/office/officeart/2008/layout/HalfCircleOrganizationChart"/>
    <dgm:cxn modelId="{1A43A7F7-1F50-4577-B510-F2DFD9718754}" type="presParOf" srcId="{E83BFA0E-0243-40CA-A8B7-4014D3F76E95}" destId="{DB6919A9-3591-45BE-A285-25F64726F4AB}" srcOrd="1" destOrd="0" presId="urn:microsoft.com/office/officeart/2008/layout/HalfCircleOrganizationChart"/>
    <dgm:cxn modelId="{A985132C-EC63-4CB6-A89B-17BF41F55409}" type="presParOf" srcId="{DB6919A9-3591-45BE-A285-25F64726F4AB}" destId="{05670466-28A3-4389-9F83-FEBB6472A66B}" srcOrd="0" destOrd="0" presId="urn:microsoft.com/office/officeart/2008/layout/HalfCircleOrganizationChart"/>
    <dgm:cxn modelId="{001015EE-2E79-46CA-9826-54F60779E4DD}" type="presParOf" srcId="{05670466-28A3-4389-9F83-FEBB6472A66B}" destId="{5AF78D0E-1A9C-4067-8500-AD359C934117}" srcOrd="0" destOrd="0" presId="urn:microsoft.com/office/officeart/2008/layout/HalfCircleOrganizationChart"/>
    <dgm:cxn modelId="{7FBBAA70-D817-4874-87F4-AC287F4E0CDE}" type="presParOf" srcId="{05670466-28A3-4389-9F83-FEBB6472A66B}" destId="{EF46EAF6-2D78-4796-A088-DDB1F41302BB}" srcOrd="1" destOrd="0" presId="urn:microsoft.com/office/officeart/2008/layout/HalfCircleOrganizationChart"/>
    <dgm:cxn modelId="{1CECEAA6-51B7-4B93-88CB-43491C5EAE55}" type="presParOf" srcId="{05670466-28A3-4389-9F83-FEBB6472A66B}" destId="{DF7BDB22-5AC1-4296-93FC-09B5772A5C57}" srcOrd="2" destOrd="0" presId="urn:microsoft.com/office/officeart/2008/layout/HalfCircleOrganizationChart"/>
    <dgm:cxn modelId="{EEFBBB04-43DF-4C61-A556-C4A10FEA6403}" type="presParOf" srcId="{05670466-28A3-4389-9F83-FEBB6472A66B}" destId="{20674BD2-9F6E-49FE-AB9B-5E7BC29BB2D4}" srcOrd="3" destOrd="0" presId="urn:microsoft.com/office/officeart/2008/layout/HalfCircleOrganizationChart"/>
    <dgm:cxn modelId="{FEE5E970-3DBF-4E18-BFEB-3BD2F404C8DE}" type="presParOf" srcId="{DB6919A9-3591-45BE-A285-25F64726F4AB}" destId="{2BBCC558-BED8-4B1B-8221-61ABCB30952D}" srcOrd="1" destOrd="0" presId="urn:microsoft.com/office/officeart/2008/layout/HalfCircleOrganizationChart"/>
    <dgm:cxn modelId="{277E2971-6EAE-4CD7-942F-1FBC54513B01}" type="presParOf" srcId="{DB6919A9-3591-45BE-A285-25F64726F4AB}" destId="{5CA3CBE4-EA14-4D2E-B979-BDAFBB4554B0}" srcOrd="2" destOrd="0" presId="urn:microsoft.com/office/officeart/2008/layout/HalfCircleOrganizationChart"/>
    <dgm:cxn modelId="{726B69FE-2E27-43F8-A41B-8A5E2D13E8D9}" type="presParOf" srcId="{E83BFA0E-0243-40CA-A8B7-4014D3F76E95}" destId="{CECEF8A3-D4E8-47D2-920E-A6141D46A4B3}" srcOrd="2" destOrd="0" presId="urn:microsoft.com/office/officeart/2008/layout/HalfCircleOrganizationChart"/>
    <dgm:cxn modelId="{9285A2DC-317C-4A9F-908C-B662F7DF9F5C}" type="presParOf" srcId="{E83BFA0E-0243-40CA-A8B7-4014D3F76E95}" destId="{718E8F62-5B66-499C-94F9-0EDB59345D8D}" srcOrd="3" destOrd="0" presId="urn:microsoft.com/office/officeart/2008/layout/HalfCircleOrganizationChart"/>
    <dgm:cxn modelId="{6B84A6E5-D68E-415F-9EE5-58D5BE5311AA}" type="presParOf" srcId="{718E8F62-5B66-499C-94F9-0EDB59345D8D}" destId="{0FC6A50C-4EE6-4757-9ADE-DB739BB66C43}" srcOrd="0" destOrd="0" presId="urn:microsoft.com/office/officeart/2008/layout/HalfCircleOrganizationChart"/>
    <dgm:cxn modelId="{820A24F9-2C3C-4691-B238-B578BF7A2EC1}" type="presParOf" srcId="{0FC6A50C-4EE6-4757-9ADE-DB739BB66C43}" destId="{9D42E6EC-33A7-4D3B-A796-095B746860FC}" srcOrd="0" destOrd="0" presId="urn:microsoft.com/office/officeart/2008/layout/HalfCircleOrganizationChart"/>
    <dgm:cxn modelId="{C08BEDC8-7D5B-49E3-99FC-4610E9740385}" type="presParOf" srcId="{0FC6A50C-4EE6-4757-9ADE-DB739BB66C43}" destId="{660E6F13-F895-44C2-8AE3-05ABEB4316C6}" srcOrd="1" destOrd="0" presId="urn:microsoft.com/office/officeart/2008/layout/HalfCircleOrganizationChart"/>
    <dgm:cxn modelId="{2F59747F-F2A4-4E58-AF9B-520D53907554}" type="presParOf" srcId="{0FC6A50C-4EE6-4757-9ADE-DB739BB66C43}" destId="{4ADAB5F8-2FF7-446E-A145-9B38AEA25972}" srcOrd="2" destOrd="0" presId="urn:microsoft.com/office/officeart/2008/layout/HalfCircleOrganizationChart"/>
    <dgm:cxn modelId="{A05F7214-354F-4971-8F60-46135A48D9D8}" type="presParOf" srcId="{0FC6A50C-4EE6-4757-9ADE-DB739BB66C43}" destId="{D9AE205D-3E25-4EBE-9DE9-385C9A1A6063}" srcOrd="3" destOrd="0" presId="urn:microsoft.com/office/officeart/2008/layout/HalfCircleOrganizationChart"/>
    <dgm:cxn modelId="{9BF1D04B-2F8C-43B0-9012-1FF4B3F20D10}" type="presParOf" srcId="{718E8F62-5B66-499C-94F9-0EDB59345D8D}" destId="{4723E323-1CAC-4FFA-8585-BEA9B84AA7E7}" srcOrd="1" destOrd="0" presId="urn:microsoft.com/office/officeart/2008/layout/HalfCircleOrganizationChart"/>
    <dgm:cxn modelId="{ECAF6F9E-E19B-439A-B856-7C4BB6ED954F}" type="presParOf" srcId="{718E8F62-5B66-499C-94F9-0EDB59345D8D}" destId="{9F2F1DA5-401B-4750-9D61-EF1C5177FA13}" srcOrd="2" destOrd="0" presId="urn:microsoft.com/office/officeart/2008/layout/HalfCircleOrganizationChart"/>
    <dgm:cxn modelId="{7EF501E0-D19C-4C2C-B1A5-BC663F328F26}" type="presParOf" srcId="{4033598C-7A01-49D8-AB1A-BA884BD70460}" destId="{0DC0ADCA-594C-4F42-9A73-510E42C4355B}" srcOrd="2" destOrd="0" presId="urn:microsoft.com/office/officeart/2008/layout/HalfCircleOrganizationChart"/>
    <dgm:cxn modelId="{B1C5D238-B202-4C96-A39B-A51412FF370E}" type="presParOf" srcId="{4E66E23A-A905-4F33-9733-EF196434C98D}" destId="{32DB2ADF-0F1D-4752-B8B0-9711F023FFA5}" srcOrd="2" destOrd="0" presId="urn:microsoft.com/office/officeart/2008/layout/HalfCircleOrganizationChart"/>
    <dgm:cxn modelId="{85D54BB0-68BF-45AA-A52D-B676B540DDE3}" type="presParOf" srcId="{0EE71560-0B96-49B1-B447-610CE6FF3FB6}" destId="{BECE2294-83C9-4002-97FD-D7F843F15B56}" srcOrd="8" destOrd="0" presId="urn:microsoft.com/office/officeart/2008/layout/HalfCircleOrganizationChart"/>
    <dgm:cxn modelId="{EA21A427-D76C-4FC1-A7DB-20B3A7E23AE2}" type="presParOf" srcId="{0EE71560-0B96-49B1-B447-610CE6FF3FB6}" destId="{EFD8471B-14C0-4D0F-B7DF-F51D54A0F2CA}" srcOrd="9" destOrd="0" presId="urn:microsoft.com/office/officeart/2008/layout/HalfCircleOrganizationChart"/>
    <dgm:cxn modelId="{35578EEF-A88C-4D7A-84AF-47E661BF10A2}" type="presParOf" srcId="{EFD8471B-14C0-4D0F-B7DF-F51D54A0F2CA}" destId="{925EF457-6AC5-4F09-96CF-FF343B3FA193}" srcOrd="0" destOrd="0" presId="urn:microsoft.com/office/officeart/2008/layout/HalfCircleOrganizationChart"/>
    <dgm:cxn modelId="{AB6723EF-5510-4B73-BBA9-A82BEDB331B4}" type="presParOf" srcId="{925EF457-6AC5-4F09-96CF-FF343B3FA193}" destId="{7B0F398F-2ABD-4CAF-A466-25308A8601EB}" srcOrd="0" destOrd="0" presId="urn:microsoft.com/office/officeart/2008/layout/HalfCircleOrganizationChart"/>
    <dgm:cxn modelId="{80ED4A46-0C12-41FE-B11F-58C166D5B46B}" type="presParOf" srcId="{925EF457-6AC5-4F09-96CF-FF343B3FA193}" destId="{4EE0BC38-708E-4AC5-A5DC-D499A53CA919}" srcOrd="1" destOrd="0" presId="urn:microsoft.com/office/officeart/2008/layout/HalfCircleOrganizationChart"/>
    <dgm:cxn modelId="{CD69BBC5-3C4A-4045-A730-7FB2B25AC4A6}" type="presParOf" srcId="{925EF457-6AC5-4F09-96CF-FF343B3FA193}" destId="{2F56837D-AC5C-41EC-B2DE-B460A29580DA}" srcOrd="2" destOrd="0" presId="urn:microsoft.com/office/officeart/2008/layout/HalfCircleOrganizationChart"/>
    <dgm:cxn modelId="{3C16CA40-B290-4EBE-B2A1-BEBAF2A28F58}" type="presParOf" srcId="{925EF457-6AC5-4F09-96CF-FF343B3FA193}" destId="{F40739D7-5C3F-4813-B532-EC95536F466D}" srcOrd="3" destOrd="0" presId="urn:microsoft.com/office/officeart/2008/layout/HalfCircleOrganizationChart"/>
    <dgm:cxn modelId="{0EAF9611-A758-4644-805E-0377D339BA9F}" type="presParOf" srcId="{EFD8471B-14C0-4D0F-B7DF-F51D54A0F2CA}" destId="{DF3EF5E9-2FE5-4C1A-8FED-2D1BE0E22CAB}" srcOrd="1" destOrd="0" presId="urn:microsoft.com/office/officeart/2008/layout/HalfCircleOrganizationChart"/>
    <dgm:cxn modelId="{A4CF9764-363D-44F6-BAC6-2E45AEFF91CD}" type="presParOf" srcId="{DF3EF5E9-2FE5-4C1A-8FED-2D1BE0E22CAB}" destId="{DC81BF0C-57D6-48F0-BA85-FD17D11D0D82}" srcOrd="0" destOrd="0" presId="urn:microsoft.com/office/officeart/2008/layout/HalfCircleOrganizationChart"/>
    <dgm:cxn modelId="{1100E438-8DB6-4ED3-AAB9-B59D44996059}" type="presParOf" srcId="{DF3EF5E9-2FE5-4C1A-8FED-2D1BE0E22CAB}" destId="{CC239342-B26E-4AEF-BF10-A2B18DD23DDD}" srcOrd="1" destOrd="0" presId="urn:microsoft.com/office/officeart/2008/layout/HalfCircleOrganizationChart"/>
    <dgm:cxn modelId="{C33BD9B3-2089-463F-8AEC-A193854E4186}" type="presParOf" srcId="{CC239342-B26E-4AEF-BF10-A2B18DD23DDD}" destId="{3262E014-A813-47DD-970B-9C762783EB37}" srcOrd="0" destOrd="0" presId="urn:microsoft.com/office/officeart/2008/layout/HalfCircleOrganizationChart"/>
    <dgm:cxn modelId="{742B774C-6558-4872-B652-953FF2D45A4C}" type="presParOf" srcId="{3262E014-A813-47DD-970B-9C762783EB37}" destId="{738FF28C-8A7C-407E-B93D-7C6D022A31EC}" srcOrd="0" destOrd="0" presId="urn:microsoft.com/office/officeart/2008/layout/HalfCircleOrganizationChart"/>
    <dgm:cxn modelId="{F1A3C699-EB69-4372-9F21-35CDECE6ADB7}" type="presParOf" srcId="{3262E014-A813-47DD-970B-9C762783EB37}" destId="{AC21D541-B29F-4980-B270-BDF95D5DEBFC}" srcOrd="1" destOrd="0" presId="urn:microsoft.com/office/officeart/2008/layout/HalfCircleOrganizationChart"/>
    <dgm:cxn modelId="{6C7714A8-76DC-4B82-8316-F9B370356207}" type="presParOf" srcId="{3262E014-A813-47DD-970B-9C762783EB37}" destId="{D11D710F-7505-40C5-BCB1-89D8C0AB8225}" srcOrd="2" destOrd="0" presId="urn:microsoft.com/office/officeart/2008/layout/HalfCircleOrganizationChart"/>
    <dgm:cxn modelId="{4F23FDEF-DB9A-4A4C-8FC5-256ABE019E03}" type="presParOf" srcId="{3262E014-A813-47DD-970B-9C762783EB37}" destId="{3435F61E-6C30-4DEC-BF71-E65B3932531D}" srcOrd="3" destOrd="0" presId="urn:microsoft.com/office/officeart/2008/layout/HalfCircleOrganizationChart"/>
    <dgm:cxn modelId="{DB5C4C0B-D101-45AD-AADD-C9A75B2AD670}" type="presParOf" srcId="{CC239342-B26E-4AEF-BF10-A2B18DD23DDD}" destId="{38FDA611-391D-4063-B9D3-44534CC96E21}" srcOrd="1" destOrd="0" presId="urn:microsoft.com/office/officeart/2008/layout/HalfCircleOrganizationChart"/>
    <dgm:cxn modelId="{B831C702-6293-41BA-ABB0-16428E3BAEA6}" type="presParOf" srcId="{38FDA611-391D-4063-B9D3-44534CC96E21}" destId="{163361C0-88AE-498C-B4F1-A760D876E947}" srcOrd="0" destOrd="0" presId="urn:microsoft.com/office/officeart/2008/layout/HalfCircleOrganizationChart"/>
    <dgm:cxn modelId="{147D0302-941C-4AE0-AE1B-F26AA2B2D40C}" type="presParOf" srcId="{38FDA611-391D-4063-B9D3-44534CC96E21}" destId="{8D417D86-D242-47F3-A85D-FCB7337E1D24}" srcOrd="1" destOrd="0" presId="urn:microsoft.com/office/officeart/2008/layout/HalfCircleOrganizationChart"/>
    <dgm:cxn modelId="{3A79E454-BFE1-4D68-B88B-878DE38EBD2F}" type="presParOf" srcId="{8D417D86-D242-47F3-A85D-FCB7337E1D24}" destId="{E7F3C420-9149-4D5D-955C-65A25E89A5D0}" srcOrd="0" destOrd="0" presId="urn:microsoft.com/office/officeart/2008/layout/HalfCircleOrganizationChart"/>
    <dgm:cxn modelId="{924D660E-3494-4A96-984A-A6DBD338D47E}" type="presParOf" srcId="{E7F3C420-9149-4D5D-955C-65A25E89A5D0}" destId="{9B48D4CC-FEB8-498C-B2D9-8B38AF439AB6}" srcOrd="0" destOrd="0" presId="urn:microsoft.com/office/officeart/2008/layout/HalfCircleOrganizationChart"/>
    <dgm:cxn modelId="{191E2397-C004-49A5-9C8E-A107BC599468}" type="presParOf" srcId="{E7F3C420-9149-4D5D-955C-65A25E89A5D0}" destId="{5C7A039D-BCEE-42ED-B546-F7BD966BA40A}" srcOrd="1" destOrd="0" presId="urn:microsoft.com/office/officeart/2008/layout/HalfCircleOrganizationChart"/>
    <dgm:cxn modelId="{A91A4EF8-8A0B-4EE3-97B3-9CE127A0C118}" type="presParOf" srcId="{E7F3C420-9149-4D5D-955C-65A25E89A5D0}" destId="{F971FDED-799B-48D8-A535-C5CA7788A96B}" srcOrd="2" destOrd="0" presId="urn:microsoft.com/office/officeart/2008/layout/HalfCircleOrganizationChart"/>
    <dgm:cxn modelId="{A324A86F-3E68-4099-9D33-8ED627F2AD22}" type="presParOf" srcId="{E7F3C420-9149-4D5D-955C-65A25E89A5D0}" destId="{4CF211C7-1524-4539-94CB-ADAEFB573FDD}" srcOrd="3" destOrd="0" presId="urn:microsoft.com/office/officeart/2008/layout/HalfCircleOrganizationChart"/>
    <dgm:cxn modelId="{0EF13940-4A48-493D-B499-C3BAC339D5F4}" type="presParOf" srcId="{8D417D86-D242-47F3-A85D-FCB7337E1D24}" destId="{4F4DE76E-D545-436D-AD2D-ED42FB4F2BD5}" srcOrd="1" destOrd="0" presId="urn:microsoft.com/office/officeart/2008/layout/HalfCircleOrganizationChart"/>
    <dgm:cxn modelId="{DF4747CB-1A2E-4F61-9633-52ADFDBC73BC}" type="presParOf" srcId="{8D417D86-D242-47F3-A85D-FCB7337E1D24}" destId="{9D3A1A5F-28E3-400E-9EB6-57BA68A7C078}" srcOrd="2" destOrd="0" presId="urn:microsoft.com/office/officeart/2008/layout/HalfCircleOrganizationChart"/>
    <dgm:cxn modelId="{574CB627-C734-43E4-9BE8-3F6FCD168CC2}" type="presParOf" srcId="{38FDA611-391D-4063-B9D3-44534CC96E21}" destId="{3FEB25F9-79EF-4B43-8CD5-CACC88D14A72}" srcOrd="2" destOrd="0" presId="urn:microsoft.com/office/officeart/2008/layout/HalfCircleOrganizationChart"/>
    <dgm:cxn modelId="{0BC1E11F-3420-434C-A2E3-A05E687BDF57}" type="presParOf" srcId="{38FDA611-391D-4063-B9D3-44534CC96E21}" destId="{2A3EE6C7-5AA5-4C79-9F3D-280C657FF37A}" srcOrd="3" destOrd="0" presId="urn:microsoft.com/office/officeart/2008/layout/HalfCircleOrganizationChart"/>
    <dgm:cxn modelId="{14375406-5AED-4508-AF84-5AE1AFCDC7A4}" type="presParOf" srcId="{2A3EE6C7-5AA5-4C79-9F3D-280C657FF37A}" destId="{45DA5B8A-F6D9-4D3A-AFCE-A0350EC25AD6}" srcOrd="0" destOrd="0" presId="urn:microsoft.com/office/officeart/2008/layout/HalfCircleOrganizationChart"/>
    <dgm:cxn modelId="{BC16B23B-CA7C-495B-ABA4-70AC0F602C35}" type="presParOf" srcId="{45DA5B8A-F6D9-4D3A-AFCE-A0350EC25AD6}" destId="{AE7AD73F-DBBE-45E5-BE2F-BBB90EC5FD38}" srcOrd="0" destOrd="0" presId="urn:microsoft.com/office/officeart/2008/layout/HalfCircleOrganizationChart"/>
    <dgm:cxn modelId="{47E19E69-C92F-4C66-8581-F84DAF35AFBB}" type="presParOf" srcId="{45DA5B8A-F6D9-4D3A-AFCE-A0350EC25AD6}" destId="{8CB1A0AA-F4E3-4D74-ADCC-16E6D4E9EE8C}" srcOrd="1" destOrd="0" presId="urn:microsoft.com/office/officeart/2008/layout/HalfCircleOrganizationChart"/>
    <dgm:cxn modelId="{8E1B7D4A-883A-4C1A-AE46-E5EDEFB66BDB}" type="presParOf" srcId="{45DA5B8A-F6D9-4D3A-AFCE-A0350EC25AD6}" destId="{EF5BDF9C-28E4-44CC-BBC7-D2F7B552D454}" srcOrd="2" destOrd="0" presId="urn:microsoft.com/office/officeart/2008/layout/HalfCircleOrganizationChart"/>
    <dgm:cxn modelId="{B8EAA74F-B6B1-4041-B73E-F9A261E761FE}" type="presParOf" srcId="{45DA5B8A-F6D9-4D3A-AFCE-A0350EC25AD6}" destId="{FA46BE6D-6EC4-4B20-906A-B0D055822898}" srcOrd="3" destOrd="0" presId="urn:microsoft.com/office/officeart/2008/layout/HalfCircleOrganizationChart"/>
    <dgm:cxn modelId="{9968B749-FED2-441F-B537-4C67C4649331}" type="presParOf" srcId="{2A3EE6C7-5AA5-4C79-9F3D-280C657FF37A}" destId="{6619AF7B-B87F-4698-92E8-0FDD552917B4}" srcOrd="1" destOrd="0" presId="urn:microsoft.com/office/officeart/2008/layout/HalfCircleOrganizationChart"/>
    <dgm:cxn modelId="{4EA499B9-DCA5-474F-99EA-EE474A6F3D1D}" type="presParOf" srcId="{2A3EE6C7-5AA5-4C79-9F3D-280C657FF37A}" destId="{B221230D-28D9-4B9E-B811-8B11BC24A7E0}" srcOrd="2" destOrd="0" presId="urn:microsoft.com/office/officeart/2008/layout/HalfCircleOrganizationChart"/>
    <dgm:cxn modelId="{D50BB8CA-5519-4060-A030-4E791C8D0775}" type="presParOf" srcId="{38FDA611-391D-4063-B9D3-44534CC96E21}" destId="{8E2115D8-5BA4-46CD-8768-32CF95C72C4C}" srcOrd="4" destOrd="0" presId="urn:microsoft.com/office/officeart/2008/layout/HalfCircleOrganizationChart"/>
    <dgm:cxn modelId="{83D0DFD9-67B0-4331-B7FD-D1CCD94B0E58}" type="presParOf" srcId="{38FDA611-391D-4063-B9D3-44534CC96E21}" destId="{EDBD635D-EBA4-42E0-8A58-5864D6C58773}" srcOrd="5" destOrd="0" presId="urn:microsoft.com/office/officeart/2008/layout/HalfCircleOrganizationChart"/>
    <dgm:cxn modelId="{DDBFCDED-677D-448A-8320-92459CA1BB29}" type="presParOf" srcId="{EDBD635D-EBA4-42E0-8A58-5864D6C58773}" destId="{66EC1E91-F829-41F5-BB52-467CAC3611F7}" srcOrd="0" destOrd="0" presId="urn:microsoft.com/office/officeart/2008/layout/HalfCircleOrganizationChart"/>
    <dgm:cxn modelId="{CD3BDD77-BA7B-441E-8494-724785550A8E}" type="presParOf" srcId="{66EC1E91-F829-41F5-BB52-467CAC3611F7}" destId="{D32D8AB1-357B-471C-932D-A6DAA1478CBB}" srcOrd="0" destOrd="0" presId="urn:microsoft.com/office/officeart/2008/layout/HalfCircleOrganizationChart"/>
    <dgm:cxn modelId="{2E5288FA-C0BF-47B5-84B8-F945DB6D3D1D}" type="presParOf" srcId="{66EC1E91-F829-41F5-BB52-467CAC3611F7}" destId="{0F110BB9-E59F-44D3-BE7E-80F022D692A1}" srcOrd="1" destOrd="0" presId="urn:microsoft.com/office/officeart/2008/layout/HalfCircleOrganizationChart"/>
    <dgm:cxn modelId="{CA42FA12-3F10-4AAC-A7DF-AD0120A34028}" type="presParOf" srcId="{66EC1E91-F829-41F5-BB52-467CAC3611F7}" destId="{E5779969-9E0E-4A27-82AB-BAD26AD44FD9}" srcOrd="2" destOrd="0" presId="urn:microsoft.com/office/officeart/2008/layout/HalfCircleOrganizationChart"/>
    <dgm:cxn modelId="{D61F4A66-3D93-4C93-929A-91D6979455A2}" type="presParOf" srcId="{66EC1E91-F829-41F5-BB52-467CAC3611F7}" destId="{D41A8D96-0AA6-46C4-8129-6A37FED7FC3C}" srcOrd="3" destOrd="0" presId="urn:microsoft.com/office/officeart/2008/layout/HalfCircleOrganizationChart"/>
    <dgm:cxn modelId="{C67AE344-0EC6-4A3B-B40B-4F88415A12B9}" type="presParOf" srcId="{EDBD635D-EBA4-42E0-8A58-5864D6C58773}" destId="{AEE57488-7AC5-4845-B001-98109B78AAF9}" srcOrd="1" destOrd="0" presId="urn:microsoft.com/office/officeart/2008/layout/HalfCircleOrganizationChart"/>
    <dgm:cxn modelId="{298CCB73-5F22-4BD1-8256-18C72DB43F16}" type="presParOf" srcId="{EDBD635D-EBA4-42E0-8A58-5864D6C58773}" destId="{8858C952-AAC5-469F-890B-D795B2B8DBE4}" srcOrd="2" destOrd="0" presId="urn:microsoft.com/office/officeart/2008/layout/HalfCircleOrganizationChart"/>
    <dgm:cxn modelId="{D76342AE-0CE3-4302-B0FC-0054866D3395}" type="presParOf" srcId="{CC239342-B26E-4AEF-BF10-A2B18DD23DDD}" destId="{754E5801-A47A-4894-9D38-79B0E1FAB2CC}" srcOrd="2" destOrd="0" presId="urn:microsoft.com/office/officeart/2008/layout/HalfCircleOrganizationChart"/>
    <dgm:cxn modelId="{EE7CADD0-4843-489A-BFED-376C05B23C11}" type="presParOf" srcId="{EFD8471B-14C0-4D0F-B7DF-F51D54A0F2CA}" destId="{4182A35B-CCD5-4D45-9750-A7395BD2F286}" srcOrd="2" destOrd="0" presId="urn:microsoft.com/office/officeart/2008/layout/HalfCircleOrganizationChart"/>
    <dgm:cxn modelId="{A4CA2A83-DFFD-4B0D-AAED-CE517C126D9B}" type="presParOf" srcId="{0EE71560-0B96-49B1-B447-610CE6FF3FB6}" destId="{EB09B69F-011D-4489-8640-EFF95F2AEE78}" srcOrd="10" destOrd="0" presId="urn:microsoft.com/office/officeart/2008/layout/HalfCircleOrganizationChart"/>
    <dgm:cxn modelId="{4A5B5102-071A-4EE8-AA61-4355AE77CA80}" type="presParOf" srcId="{0EE71560-0B96-49B1-B447-610CE6FF3FB6}" destId="{3C947C93-A569-42A4-81DE-AE9AFB647D81}" srcOrd="11" destOrd="0" presId="urn:microsoft.com/office/officeart/2008/layout/HalfCircleOrganizationChart"/>
    <dgm:cxn modelId="{D12AEB97-2117-4CF4-9D5E-25A36582CF7A}" type="presParOf" srcId="{3C947C93-A569-42A4-81DE-AE9AFB647D81}" destId="{AD3BCB94-CEDD-49D3-AEC4-6D7A87C00983}" srcOrd="0" destOrd="0" presId="urn:microsoft.com/office/officeart/2008/layout/HalfCircleOrganizationChart"/>
    <dgm:cxn modelId="{2BB9846D-9098-40AF-9409-0E02C3C37B34}" type="presParOf" srcId="{AD3BCB94-CEDD-49D3-AEC4-6D7A87C00983}" destId="{72066938-56A9-4F35-8457-21D6BEE1655E}" srcOrd="0" destOrd="0" presId="urn:microsoft.com/office/officeart/2008/layout/HalfCircleOrganizationChart"/>
    <dgm:cxn modelId="{6BDEFA44-6E7B-4DCB-A1A1-2E25EBEF4182}" type="presParOf" srcId="{AD3BCB94-CEDD-49D3-AEC4-6D7A87C00983}" destId="{69A099AC-1C37-4F43-A83F-81681511C778}" srcOrd="1" destOrd="0" presId="urn:microsoft.com/office/officeart/2008/layout/HalfCircleOrganizationChart"/>
    <dgm:cxn modelId="{96F1F99F-2EDB-4553-B49B-FCDA982C0147}" type="presParOf" srcId="{AD3BCB94-CEDD-49D3-AEC4-6D7A87C00983}" destId="{6D7EDF89-06F4-41CE-8BFB-14FA863B2F27}" srcOrd="2" destOrd="0" presId="urn:microsoft.com/office/officeart/2008/layout/HalfCircleOrganizationChart"/>
    <dgm:cxn modelId="{DA132AF4-25C2-4160-8181-A2DC72354C09}" type="presParOf" srcId="{AD3BCB94-CEDD-49D3-AEC4-6D7A87C00983}" destId="{7A845150-BAE9-4D02-8014-B0196FB3A987}" srcOrd="3" destOrd="0" presId="urn:microsoft.com/office/officeart/2008/layout/HalfCircleOrganizationChart"/>
    <dgm:cxn modelId="{A96D70FB-4F4A-4C6D-8001-12A7F9712124}" type="presParOf" srcId="{3C947C93-A569-42A4-81DE-AE9AFB647D81}" destId="{F11034AD-6481-4776-91F9-7291A608CFB3}" srcOrd="1" destOrd="0" presId="urn:microsoft.com/office/officeart/2008/layout/HalfCircleOrganizationChart"/>
    <dgm:cxn modelId="{E28913AD-395A-4E1D-8AE7-76D704F2D552}" type="presParOf" srcId="{F11034AD-6481-4776-91F9-7291A608CFB3}" destId="{A3DB1FDC-8DC0-44A3-A389-76137CFE5C35}" srcOrd="0" destOrd="0" presId="urn:microsoft.com/office/officeart/2008/layout/HalfCircleOrganizationChart"/>
    <dgm:cxn modelId="{050C6F83-DE31-48D4-B607-77D49687EC75}" type="presParOf" srcId="{F11034AD-6481-4776-91F9-7291A608CFB3}" destId="{0DE70D2D-9860-46E9-84FA-E1B01E6C6750}" srcOrd="1" destOrd="0" presId="urn:microsoft.com/office/officeart/2008/layout/HalfCircleOrganizationChart"/>
    <dgm:cxn modelId="{E72605D2-57D2-45FD-931A-411D1B99736A}" type="presParOf" srcId="{0DE70D2D-9860-46E9-84FA-E1B01E6C6750}" destId="{A497794B-AC0C-4E8B-82EB-F64B17AEC7AA}" srcOrd="0" destOrd="0" presId="urn:microsoft.com/office/officeart/2008/layout/HalfCircleOrganizationChart"/>
    <dgm:cxn modelId="{81095D95-7D8C-4EB1-9D51-D6C125DC8FE3}" type="presParOf" srcId="{A497794B-AC0C-4E8B-82EB-F64B17AEC7AA}" destId="{ED2E0746-3AA5-4C44-80D5-5B63BAD5ED5A}" srcOrd="0" destOrd="0" presId="urn:microsoft.com/office/officeart/2008/layout/HalfCircleOrganizationChart"/>
    <dgm:cxn modelId="{A0B139FF-54FF-4D81-ADB0-5B565D336F00}" type="presParOf" srcId="{A497794B-AC0C-4E8B-82EB-F64B17AEC7AA}" destId="{1528856B-2E8F-4AE8-9518-395EF3F6FE62}" srcOrd="1" destOrd="0" presId="urn:microsoft.com/office/officeart/2008/layout/HalfCircleOrganizationChart"/>
    <dgm:cxn modelId="{22162DF5-FFBA-423B-A81F-AA9AE89764F4}" type="presParOf" srcId="{A497794B-AC0C-4E8B-82EB-F64B17AEC7AA}" destId="{D557A97F-01D4-486C-8C8D-FCE92D93B4CF}" srcOrd="2" destOrd="0" presId="urn:microsoft.com/office/officeart/2008/layout/HalfCircleOrganizationChart"/>
    <dgm:cxn modelId="{9E48D4F0-680C-4930-BAD9-7B6F1BF82A44}" type="presParOf" srcId="{A497794B-AC0C-4E8B-82EB-F64B17AEC7AA}" destId="{0D97C912-DFB6-49C0-97E7-EAE543319736}" srcOrd="3" destOrd="0" presId="urn:microsoft.com/office/officeart/2008/layout/HalfCircleOrganizationChart"/>
    <dgm:cxn modelId="{9CCB9050-FFC0-4475-A860-7F2D0BD1D7DD}" type="presParOf" srcId="{0DE70D2D-9860-46E9-84FA-E1B01E6C6750}" destId="{2EFC8F3A-32F8-43E7-B615-488D93FDD47C}" srcOrd="1" destOrd="0" presId="urn:microsoft.com/office/officeart/2008/layout/HalfCircleOrganizationChart"/>
    <dgm:cxn modelId="{ACB5C35F-D9B5-4F18-A9EE-D0A66CB1FFB4}" type="presParOf" srcId="{2EFC8F3A-32F8-43E7-B615-488D93FDD47C}" destId="{A3001486-0DB5-4028-833B-9EEFF44BA00B}" srcOrd="0" destOrd="0" presId="urn:microsoft.com/office/officeart/2008/layout/HalfCircleOrganizationChart"/>
    <dgm:cxn modelId="{807E847D-CEC6-4C19-9CBD-00AF4E73BECC}" type="presParOf" srcId="{2EFC8F3A-32F8-43E7-B615-488D93FDD47C}" destId="{ECED41DB-1EE4-4169-B6DE-A8A261CC4B29}" srcOrd="1" destOrd="0" presId="urn:microsoft.com/office/officeart/2008/layout/HalfCircleOrganizationChart"/>
    <dgm:cxn modelId="{418BD3D4-1153-4007-AFAB-151E69AB45B1}" type="presParOf" srcId="{ECED41DB-1EE4-4169-B6DE-A8A261CC4B29}" destId="{137F39C2-6D73-4A96-94B2-E443D214AB55}" srcOrd="0" destOrd="0" presId="urn:microsoft.com/office/officeart/2008/layout/HalfCircleOrganizationChart"/>
    <dgm:cxn modelId="{020BF88C-BB88-484D-9E94-0768ABD721F9}" type="presParOf" srcId="{137F39C2-6D73-4A96-94B2-E443D214AB55}" destId="{AD995789-0F15-4624-AAFE-54258C7A3525}" srcOrd="0" destOrd="0" presId="urn:microsoft.com/office/officeart/2008/layout/HalfCircleOrganizationChart"/>
    <dgm:cxn modelId="{B0A0B014-416D-4BF1-926C-905388CC438C}" type="presParOf" srcId="{137F39C2-6D73-4A96-94B2-E443D214AB55}" destId="{11C35632-0F8F-4632-918A-B484CABA3FAF}" srcOrd="1" destOrd="0" presId="urn:microsoft.com/office/officeart/2008/layout/HalfCircleOrganizationChart"/>
    <dgm:cxn modelId="{7E387303-11CD-481E-8BF3-C4DAF7A3ABC6}" type="presParOf" srcId="{137F39C2-6D73-4A96-94B2-E443D214AB55}" destId="{1298047A-2C1F-4C36-9A05-3A317AA4B3D1}" srcOrd="2" destOrd="0" presId="urn:microsoft.com/office/officeart/2008/layout/HalfCircleOrganizationChart"/>
    <dgm:cxn modelId="{6091BD63-6C83-483F-BA1F-74AFC29C8843}" type="presParOf" srcId="{137F39C2-6D73-4A96-94B2-E443D214AB55}" destId="{BFEE59DA-043F-48D1-ABD1-B42A704F98AD}" srcOrd="3" destOrd="0" presId="urn:microsoft.com/office/officeart/2008/layout/HalfCircleOrganizationChart"/>
    <dgm:cxn modelId="{B091382F-D549-4092-BE81-649B4AB788AD}" type="presParOf" srcId="{ECED41DB-1EE4-4169-B6DE-A8A261CC4B29}" destId="{B0A80F13-4705-4BAD-9688-C6BA2C5499EE}" srcOrd="1" destOrd="0" presId="urn:microsoft.com/office/officeart/2008/layout/HalfCircleOrganizationChart"/>
    <dgm:cxn modelId="{C96C940C-06B5-454E-BEC8-9E1F8F88669A}" type="presParOf" srcId="{ECED41DB-1EE4-4169-B6DE-A8A261CC4B29}" destId="{837FAE06-9701-4872-AF23-0A797AB026FB}" srcOrd="2" destOrd="0" presId="urn:microsoft.com/office/officeart/2008/layout/HalfCircleOrganizationChart"/>
    <dgm:cxn modelId="{8CE4C2DB-87D1-4D07-A3AE-89F60760BE5B}" type="presParOf" srcId="{2EFC8F3A-32F8-43E7-B615-488D93FDD47C}" destId="{7984E083-93A3-47CB-A1BD-394714538099}" srcOrd="2" destOrd="0" presId="urn:microsoft.com/office/officeart/2008/layout/HalfCircleOrganizationChart"/>
    <dgm:cxn modelId="{36F2535B-58CA-44AD-BCCB-71A0E33ADEA6}" type="presParOf" srcId="{2EFC8F3A-32F8-43E7-B615-488D93FDD47C}" destId="{5EB35F04-96A0-406C-88D3-CFC7816E2169}" srcOrd="3" destOrd="0" presId="urn:microsoft.com/office/officeart/2008/layout/HalfCircleOrganizationChart"/>
    <dgm:cxn modelId="{ABE65866-5E5E-4A89-8C1C-9B9DEF14BE12}" type="presParOf" srcId="{5EB35F04-96A0-406C-88D3-CFC7816E2169}" destId="{62E458F0-3121-4EC0-B93A-1FC225F08CB9}" srcOrd="0" destOrd="0" presId="urn:microsoft.com/office/officeart/2008/layout/HalfCircleOrganizationChart"/>
    <dgm:cxn modelId="{7F83DE85-675B-4A2B-9AD1-847678B1152A}" type="presParOf" srcId="{62E458F0-3121-4EC0-B93A-1FC225F08CB9}" destId="{D442E628-C899-4A32-BFE8-C0EC4BD1C246}" srcOrd="0" destOrd="0" presId="urn:microsoft.com/office/officeart/2008/layout/HalfCircleOrganizationChart"/>
    <dgm:cxn modelId="{BE07D080-6035-4E99-B7F2-78900B3DE54F}" type="presParOf" srcId="{62E458F0-3121-4EC0-B93A-1FC225F08CB9}" destId="{27F67B69-DEFC-48FF-8F75-0DE8863AE469}" srcOrd="1" destOrd="0" presId="urn:microsoft.com/office/officeart/2008/layout/HalfCircleOrganizationChart"/>
    <dgm:cxn modelId="{57D8204C-6FE8-43D3-8FDE-09E661049710}" type="presParOf" srcId="{62E458F0-3121-4EC0-B93A-1FC225F08CB9}" destId="{C365E410-A50B-42CE-9958-81C73F2DCEB1}" srcOrd="2" destOrd="0" presId="urn:microsoft.com/office/officeart/2008/layout/HalfCircleOrganizationChart"/>
    <dgm:cxn modelId="{7DFFDB61-2017-48F2-A297-981B454DA732}" type="presParOf" srcId="{62E458F0-3121-4EC0-B93A-1FC225F08CB9}" destId="{6A291D09-FFB9-47D2-881F-15D8E3A2EC39}" srcOrd="3" destOrd="0" presId="urn:microsoft.com/office/officeart/2008/layout/HalfCircleOrganizationChart"/>
    <dgm:cxn modelId="{BCFBFD30-DE19-4710-9D9F-4299AA7F570B}" type="presParOf" srcId="{5EB35F04-96A0-406C-88D3-CFC7816E2169}" destId="{56CAB586-83FF-4F3F-A2B4-2BB5389C9B19}" srcOrd="1" destOrd="0" presId="urn:microsoft.com/office/officeart/2008/layout/HalfCircleOrganizationChart"/>
    <dgm:cxn modelId="{30859ABC-0EE2-48E1-84CB-6BC46CB52449}" type="presParOf" srcId="{5EB35F04-96A0-406C-88D3-CFC7816E2169}" destId="{399836D6-14BB-4618-A6D5-FFA88B847228}" srcOrd="2" destOrd="0" presId="urn:microsoft.com/office/officeart/2008/layout/HalfCircleOrganizationChart"/>
    <dgm:cxn modelId="{C18BB0BB-B29F-48D8-AC66-6DFDAE6061A7}" type="presParOf" srcId="{2EFC8F3A-32F8-43E7-B615-488D93FDD47C}" destId="{901F0017-FEB7-48E9-A1E5-1EBDD71E9F1E}" srcOrd="4" destOrd="0" presId="urn:microsoft.com/office/officeart/2008/layout/HalfCircleOrganizationChart"/>
    <dgm:cxn modelId="{9038552F-D6D0-4DF5-BCF1-BB1E5CD3825A}" type="presParOf" srcId="{2EFC8F3A-32F8-43E7-B615-488D93FDD47C}" destId="{BE7108BF-2EB8-4A1B-B8E7-8AD4B35BB888}" srcOrd="5" destOrd="0" presId="urn:microsoft.com/office/officeart/2008/layout/HalfCircleOrganizationChart"/>
    <dgm:cxn modelId="{93B1FC39-5E8A-42A6-982A-BF6805560FDD}" type="presParOf" srcId="{BE7108BF-2EB8-4A1B-B8E7-8AD4B35BB888}" destId="{DBB9ED91-DC81-43DB-9A64-315B5D8C8C86}" srcOrd="0" destOrd="0" presId="urn:microsoft.com/office/officeart/2008/layout/HalfCircleOrganizationChart"/>
    <dgm:cxn modelId="{F8FFC0AE-04BA-4C3A-AD42-575EC2DA2FA2}" type="presParOf" srcId="{DBB9ED91-DC81-43DB-9A64-315B5D8C8C86}" destId="{FD47C15D-AF18-4799-9512-6FF45EFF7C44}" srcOrd="0" destOrd="0" presId="urn:microsoft.com/office/officeart/2008/layout/HalfCircleOrganizationChart"/>
    <dgm:cxn modelId="{43618E08-C0A8-4A22-BC5E-72EE070933CA}" type="presParOf" srcId="{DBB9ED91-DC81-43DB-9A64-315B5D8C8C86}" destId="{849747CE-9DDB-44A2-B6FC-A5D84617CE7D}" srcOrd="1" destOrd="0" presId="urn:microsoft.com/office/officeart/2008/layout/HalfCircleOrganizationChart"/>
    <dgm:cxn modelId="{D59D4E20-654F-4E32-8D94-A1C1A1738EC3}" type="presParOf" srcId="{DBB9ED91-DC81-43DB-9A64-315B5D8C8C86}" destId="{317A70DC-F0F7-4AB7-85AB-8001CB0B214A}" srcOrd="2" destOrd="0" presId="urn:microsoft.com/office/officeart/2008/layout/HalfCircleOrganizationChart"/>
    <dgm:cxn modelId="{2B0F08A4-CE1D-49D6-A4EB-B7E28D145CBB}" type="presParOf" srcId="{DBB9ED91-DC81-43DB-9A64-315B5D8C8C86}" destId="{0E120AA7-66E6-47BD-92C6-359A4BC0F691}" srcOrd="3" destOrd="0" presId="urn:microsoft.com/office/officeart/2008/layout/HalfCircleOrganizationChart"/>
    <dgm:cxn modelId="{51E662CA-B6F8-407E-8F5E-6314A4D671A9}" type="presParOf" srcId="{BE7108BF-2EB8-4A1B-B8E7-8AD4B35BB888}" destId="{4CCD6C6C-D0C9-4786-A88D-677AB126B96B}" srcOrd="1" destOrd="0" presId="urn:microsoft.com/office/officeart/2008/layout/HalfCircleOrganizationChart"/>
    <dgm:cxn modelId="{3328600A-D0F3-4141-9424-C17719667A2F}" type="presParOf" srcId="{BE7108BF-2EB8-4A1B-B8E7-8AD4B35BB888}" destId="{E03618F5-83AF-408D-B0E6-17B8FB4287DE}" srcOrd="2" destOrd="0" presId="urn:microsoft.com/office/officeart/2008/layout/HalfCircleOrganizationChart"/>
    <dgm:cxn modelId="{C3524B2F-447D-4F9C-B394-981CE95D3F2A}" type="presParOf" srcId="{0DE70D2D-9860-46E9-84FA-E1B01E6C6750}" destId="{FD83DBAA-DE73-4BDF-817A-FA0E617CE8F3}" srcOrd="2" destOrd="0" presId="urn:microsoft.com/office/officeart/2008/layout/HalfCircleOrganizationChart"/>
    <dgm:cxn modelId="{BA58CE8F-0951-4261-9005-CBB3FC52ECA3}" type="presParOf" srcId="{3C947C93-A569-42A4-81DE-AE9AFB647D81}" destId="{D46F6312-EDEB-4DB7-B012-C51D9F6DC7CE}" srcOrd="2" destOrd="0" presId="urn:microsoft.com/office/officeart/2008/layout/HalfCircleOrganizationChart"/>
    <dgm:cxn modelId="{97469601-8835-47B2-9E9A-2928D3C43E74}" type="presParOf" srcId="{0EE71560-0B96-49B1-B447-610CE6FF3FB6}" destId="{E812F84D-4479-4DF3-8140-8A0915981D06}" srcOrd="12" destOrd="0" presId="urn:microsoft.com/office/officeart/2008/layout/HalfCircleOrganizationChart"/>
    <dgm:cxn modelId="{FF253E32-E501-4985-B871-B8BD21836918}" type="presParOf" srcId="{0EE71560-0B96-49B1-B447-610CE6FF3FB6}" destId="{AB40C2DA-879E-4B9F-8A5E-0E3A3C357A4D}" srcOrd="13" destOrd="0" presId="urn:microsoft.com/office/officeart/2008/layout/HalfCircleOrganizationChart"/>
    <dgm:cxn modelId="{10AC300F-C597-48C7-B121-A418235A074D}" type="presParOf" srcId="{AB40C2DA-879E-4B9F-8A5E-0E3A3C357A4D}" destId="{05D231AB-86C4-40F4-B073-BF9BC6A8093B}" srcOrd="0" destOrd="0" presId="urn:microsoft.com/office/officeart/2008/layout/HalfCircleOrganizationChart"/>
    <dgm:cxn modelId="{1DFFAD03-8EEF-4262-9CE6-0E6B2B0803CB}" type="presParOf" srcId="{05D231AB-86C4-40F4-B073-BF9BC6A8093B}" destId="{AE640CC1-BFDA-4060-B827-BD3B8ED555E3}" srcOrd="0" destOrd="0" presId="urn:microsoft.com/office/officeart/2008/layout/HalfCircleOrganizationChart"/>
    <dgm:cxn modelId="{0A2DDD67-9E36-44DF-836E-727D86D00747}" type="presParOf" srcId="{05D231AB-86C4-40F4-B073-BF9BC6A8093B}" destId="{280DF554-4C99-4DE1-9475-D035740C0EB2}" srcOrd="1" destOrd="0" presId="urn:microsoft.com/office/officeart/2008/layout/HalfCircleOrganizationChart"/>
    <dgm:cxn modelId="{C0207687-5D25-4555-A850-365E106E1384}" type="presParOf" srcId="{05D231AB-86C4-40F4-B073-BF9BC6A8093B}" destId="{46DDEE22-B1D6-4C32-9FB6-29538602DB65}" srcOrd="2" destOrd="0" presId="urn:microsoft.com/office/officeart/2008/layout/HalfCircleOrganizationChart"/>
    <dgm:cxn modelId="{950D03DC-2B38-4DBB-9B54-52D463696307}" type="presParOf" srcId="{05D231AB-86C4-40F4-B073-BF9BC6A8093B}" destId="{82C601F9-5742-4972-B154-9C910DE9B2F2}" srcOrd="3" destOrd="0" presId="urn:microsoft.com/office/officeart/2008/layout/HalfCircleOrganizationChart"/>
    <dgm:cxn modelId="{1C03D86F-7B1C-49CC-9D1A-53AAAD3811E0}" type="presParOf" srcId="{AB40C2DA-879E-4B9F-8A5E-0E3A3C357A4D}" destId="{CE25694E-41AB-4C92-9AA9-AB947C94E7A3}" srcOrd="1" destOrd="0" presId="urn:microsoft.com/office/officeart/2008/layout/HalfCircleOrganizationChart"/>
    <dgm:cxn modelId="{871F4C6C-60AF-4ECE-B409-8C74708577C3}" type="presParOf" srcId="{CE25694E-41AB-4C92-9AA9-AB947C94E7A3}" destId="{718B0A58-F88F-4E5E-BDB8-1174A87647F1}" srcOrd="0" destOrd="0" presId="urn:microsoft.com/office/officeart/2008/layout/HalfCircleOrganizationChart"/>
    <dgm:cxn modelId="{6EC0B382-342E-46E9-A68A-FEE2925B6D04}" type="presParOf" srcId="{CE25694E-41AB-4C92-9AA9-AB947C94E7A3}" destId="{41F3FF82-199F-466F-96DC-F74D147C72C3}" srcOrd="1" destOrd="0" presId="urn:microsoft.com/office/officeart/2008/layout/HalfCircleOrganizationChart"/>
    <dgm:cxn modelId="{1B56A120-E4C1-4E03-AAD6-AE53B15B8C13}" type="presParOf" srcId="{41F3FF82-199F-466F-96DC-F74D147C72C3}" destId="{0B125876-0A2E-48DF-A8E7-C330A4187002}" srcOrd="0" destOrd="0" presId="urn:microsoft.com/office/officeart/2008/layout/HalfCircleOrganizationChart"/>
    <dgm:cxn modelId="{941473E7-D912-4B5C-A707-7CD21BD4A930}" type="presParOf" srcId="{0B125876-0A2E-48DF-A8E7-C330A4187002}" destId="{7FEFA712-3507-41B1-8EA3-381252C65460}" srcOrd="0" destOrd="0" presId="urn:microsoft.com/office/officeart/2008/layout/HalfCircleOrganizationChart"/>
    <dgm:cxn modelId="{386BE2E0-5B01-4253-821F-03754295919D}" type="presParOf" srcId="{0B125876-0A2E-48DF-A8E7-C330A4187002}" destId="{39E374D6-10B0-4472-80D2-D2B51E383283}" srcOrd="1" destOrd="0" presId="urn:microsoft.com/office/officeart/2008/layout/HalfCircleOrganizationChart"/>
    <dgm:cxn modelId="{80A3ED31-D7AC-40F7-AFA2-D182C86D2F92}" type="presParOf" srcId="{0B125876-0A2E-48DF-A8E7-C330A4187002}" destId="{D056634E-37DB-4F2B-965A-DA73456D0BE6}" srcOrd="2" destOrd="0" presId="urn:microsoft.com/office/officeart/2008/layout/HalfCircleOrganizationChart"/>
    <dgm:cxn modelId="{52A0D9AB-5C04-4EA9-A3C9-58E11730B40A}" type="presParOf" srcId="{0B125876-0A2E-48DF-A8E7-C330A4187002}" destId="{6F0EA2D4-A46F-41E3-A85B-A7280A3F5BD2}" srcOrd="3" destOrd="0" presId="urn:microsoft.com/office/officeart/2008/layout/HalfCircleOrganizationChart"/>
    <dgm:cxn modelId="{9D2B4BEC-7A88-44C4-BA3F-232DDEBBB747}" type="presParOf" srcId="{41F3FF82-199F-466F-96DC-F74D147C72C3}" destId="{0517F776-BCED-4642-8F2C-1A0C9B10EA63}" srcOrd="1" destOrd="0" presId="urn:microsoft.com/office/officeart/2008/layout/HalfCircleOrganizationChart"/>
    <dgm:cxn modelId="{C0712999-B68C-4B7B-BA40-FACA449388CA}" type="presParOf" srcId="{0517F776-BCED-4642-8F2C-1A0C9B10EA63}" destId="{9432B842-4841-46D2-9CD0-1ACF310AAA64}" srcOrd="0" destOrd="0" presId="urn:microsoft.com/office/officeart/2008/layout/HalfCircleOrganizationChart"/>
    <dgm:cxn modelId="{05E9E8E6-33BA-4906-8F6B-A5F530AD143F}" type="presParOf" srcId="{0517F776-BCED-4642-8F2C-1A0C9B10EA63}" destId="{2E5089C4-C44F-4CB1-9511-FFE792EC31C1}" srcOrd="1" destOrd="0" presId="urn:microsoft.com/office/officeart/2008/layout/HalfCircleOrganizationChart"/>
    <dgm:cxn modelId="{ABF07A5E-33DD-45E0-962E-6EA5CE475643}" type="presParOf" srcId="{2E5089C4-C44F-4CB1-9511-FFE792EC31C1}" destId="{1D02137A-1530-4339-B33A-C4B8CC08A5FD}" srcOrd="0" destOrd="0" presId="urn:microsoft.com/office/officeart/2008/layout/HalfCircleOrganizationChart"/>
    <dgm:cxn modelId="{D7C2304C-2EA7-4CCA-A05F-5EEB3EAE97B4}" type="presParOf" srcId="{1D02137A-1530-4339-B33A-C4B8CC08A5FD}" destId="{E991DD5F-9EBC-4046-BB4E-C847B74A8AFA}" srcOrd="0" destOrd="0" presId="urn:microsoft.com/office/officeart/2008/layout/HalfCircleOrganizationChart"/>
    <dgm:cxn modelId="{491DE1CA-6508-4DA5-84F4-CA0BF12A9DC4}" type="presParOf" srcId="{1D02137A-1530-4339-B33A-C4B8CC08A5FD}" destId="{9B0C8D27-E6B7-48B8-90D8-128B6272D586}" srcOrd="1" destOrd="0" presId="urn:microsoft.com/office/officeart/2008/layout/HalfCircleOrganizationChart"/>
    <dgm:cxn modelId="{70C6BA0E-DEC3-4E11-B515-A0DEB6CE8316}" type="presParOf" srcId="{1D02137A-1530-4339-B33A-C4B8CC08A5FD}" destId="{422F891C-F6EE-4AF7-B433-2FE8A10760E7}" srcOrd="2" destOrd="0" presId="urn:microsoft.com/office/officeart/2008/layout/HalfCircleOrganizationChart"/>
    <dgm:cxn modelId="{5E35132A-D5B3-4E2D-8B59-72B82E8E926C}" type="presParOf" srcId="{1D02137A-1530-4339-B33A-C4B8CC08A5FD}" destId="{3179655B-8C36-4638-ACBF-940CDF28E5D9}" srcOrd="3" destOrd="0" presId="urn:microsoft.com/office/officeart/2008/layout/HalfCircleOrganizationChart"/>
    <dgm:cxn modelId="{842C735C-EC0F-4C88-960A-D1A2AED33DE9}" type="presParOf" srcId="{2E5089C4-C44F-4CB1-9511-FFE792EC31C1}" destId="{59E45634-9F60-43A9-8001-05A08ABE53F0}" srcOrd="1" destOrd="0" presId="urn:microsoft.com/office/officeart/2008/layout/HalfCircleOrganizationChart"/>
    <dgm:cxn modelId="{CA982193-52D1-4250-BD9B-8946D77C0EC3}" type="presParOf" srcId="{2E5089C4-C44F-4CB1-9511-FFE792EC31C1}" destId="{6E5753F9-9B59-4944-8482-8CB5A9071976}" srcOrd="2" destOrd="0" presId="urn:microsoft.com/office/officeart/2008/layout/HalfCircleOrganizationChart"/>
    <dgm:cxn modelId="{8EBF33FA-D538-41C5-81D8-BD45AD24D2EC}" type="presParOf" srcId="{0517F776-BCED-4642-8F2C-1A0C9B10EA63}" destId="{F81A657E-B4F2-43CC-86E9-162FD21F334B}" srcOrd="2" destOrd="0" presId="urn:microsoft.com/office/officeart/2008/layout/HalfCircleOrganizationChart"/>
    <dgm:cxn modelId="{C7B5B2A5-3528-481F-BE2D-3A1F3B199FA4}" type="presParOf" srcId="{0517F776-BCED-4642-8F2C-1A0C9B10EA63}" destId="{A77C2C34-2B40-450F-94C0-DA289BE5D5E3}" srcOrd="3" destOrd="0" presId="urn:microsoft.com/office/officeart/2008/layout/HalfCircleOrganizationChart"/>
    <dgm:cxn modelId="{F5576351-6550-4A3C-87BC-C38C76A2593A}" type="presParOf" srcId="{A77C2C34-2B40-450F-94C0-DA289BE5D5E3}" destId="{CC70F067-B005-4B79-8D93-BF4088BEE93D}" srcOrd="0" destOrd="0" presId="urn:microsoft.com/office/officeart/2008/layout/HalfCircleOrganizationChart"/>
    <dgm:cxn modelId="{5CD10E50-2C46-4C64-AACF-3EE76879CC17}" type="presParOf" srcId="{CC70F067-B005-4B79-8D93-BF4088BEE93D}" destId="{BEDA63C4-6F1D-4980-B269-A8444D1F1314}" srcOrd="0" destOrd="0" presId="urn:microsoft.com/office/officeart/2008/layout/HalfCircleOrganizationChart"/>
    <dgm:cxn modelId="{38BDBBA6-BA8C-45B0-B1F4-C1C106D4A097}" type="presParOf" srcId="{CC70F067-B005-4B79-8D93-BF4088BEE93D}" destId="{D5A68929-0AED-45A8-B5D8-0F79D12B94F5}" srcOrd="1" destOrd="0" presId="urn:microsoft.com/office/officeart/2008/layout/HalfCircleOrganizationChart"/>
    <dgm:cxn modelId="{935EDF33-1CA4-40BA-8683-6503A5A3A46A}" type="presParOf" srcId="{CC70F067-B005-4B79-8D93-BF4088BEE93D}" destId="{56E5CDC5-BA68-4721-B475-B7096A296F47}" srcOrd="2" destOrd="0" presId="urn:microsoft.com/office/officeart/2008/layout/HalfCircleOrganizationChart"/>
    <dgm:cxn modelId="{72968FF9-9D84-49D1-B953-20D75486B7F2}" type="presParOf" srcId="{CC70F067-B005-4B79-8D93-BF4088BEE93D}" destId="{7F3A6470-2D0F-40EB-B751-1C1FCD5BEACC}" srcOrd="3" destOrd="0" presId="urn:microsoft.com/office/officeart/2008/layout/HalfCircleOrganizationChart"/>
    <dgm:cxn modelId="{DA57CAB7-9249-487C-AE4B-33B22030B30E}" type="presParOf" srcId="{A77C2C34-2B40-450F-94C0-DA289BE5D5E3}" destId="{96A79EE0-9047-4B21-9AB1-E028797E5E1E}" srcOrd="1" destOrd="0" presId="urn:microsoft.com/office/officeart/2008/layout/HalfCircleOrganizationChart"/>
    <dgm:cxn modelId="{AEA38CDC-B005-45B3-BCD3-6BCDD7ED67C2}" type="presParOf" srcId="{A77C2C34-2B40-450F-94C0-DA289BE5D5E3}" destId="{D1246D4C-095E-42A3-BC2F-88B4D4A18937}" srcOrd="2" destOrd="0" presId="urn:microsoft.com/office/officeart/2008/layout/HalfCircleOrganizationChart"/>
    <dgm:cxn modelId="{9D7D93FB-0802-4E8E-BD00-3EF3EA019FA9}" type="presParOf" srcId="{0517F776-BCED-4642-8F2C-1A0C9B10EA63}" destId="{4F1FE0C3-1166-4B55-B922-B45AA55DACC1}" srcOrd="4" destOrd="0" presId="urn:microsoft.com/office/officeart/2008/layout/HalfCircleOrganizationChart"/>
    <dgm:cxn modelId="{6F05E890-F0B6-45D8-A106-6654D4A4BBF7}" type="presParOf" srcId="{0517F776-BCED-4642-8F2C-1A0C9B10EA63}" destId="{8279934B-1274-4B80-8CC0-E433FAC22716}" srcOrd="5" destOrd="0" presId="urn:microsoft.com/office/officeart/2008/layout/HalfCircleOrganizationChart"/>
    <dgm:cxn modelId="{A187FA0A-5B5E-42DF-9ED4-F1AD6ACCB0D4}" type="presParOf" srcId="{8279934B-1274-4B80-8CC0-E433FAC22716}" destId="{B5524B83-7B4A-48E7-8506-E54945C98ECA}" srcOrd="0" destOrd="0" presId="urn:microsoft.com/office/officeart/2008/layout/HalfCircleOrganizationChart"/>
    <dgm:cxn modelId="{06F531FF-7255-42F9-8B0F-95CA8A0EA487}" type="presParOf" srcId="{B5524B83-7B4A-48E7-8506-E54945C98ECA}" destId="{294A0854-86A3-4353-96DF-57E5B527FFC2}" srcOrd="0" destOrd="0" presId="urn:microsoft.com/office/officeart/2008/layout/HalfCircleOrganizationChart"/>
    <dgm:cxn modelId="{EC9C0898-1297-4AA5-8FE3-A01D00AFF66B}" type="presParOf" srcId="{B5524B83-7B4A-48E7-8506-E54945C98ECA}" destId="{334D687A-937C-4892-AA05-656946DC11F0}" srcOrd="1" destOrd="0" presId="urn:microsoft.com/office/officeart/2008/layout/HalfCircleOrganizationChart"/>
    <dgm:cxn modelId="{7B3E0654-B9F8-4D7B-9418-91470EC3627B}" type="presParOf" srcId="{B5524B83-7B4A-48E7-8506-E54945C98ECA}" destId="{61B68F17-F67A-47D2-BF5A-E7EE1F0E95DF}" srcOrd="2" destOrd="0" presId="urn:microsoft.com/office/officeart/2008/layout/HalfCircleOrganizationChart"/>
    <dgm:cxn modelId="{F0345B05-99B6-4949-BC5C-F10759DBB954}" type="presParOf" srcId="{B5524B83-7B4A-48E7-8506-E54945C98ECA}" destId="{C2DE8D13-6283-452F-BDCF-6F143D4992D2}" srcOrd="3" destOrd="0" presId="urn:microsoft.com/office/officeart/2008/layout/HalfCircleOrganizationChart"/>
    <dgm:cxn modelId="{52ACBC6D-9518-40E8-AE3F-54C9DEFA9A52}" type="presParOf" srcId="{8279934B-1274-4B80-8CC0-E433FAC22716}" destId="{24A7967A-27F1-40CB-BDF6-34A048237341}" srcOrd="1" destOrd="0" presId="urn:microsoft.com/office/officeart/2008/layout/HalfCircleOrganizationChart"/>
    <dgm:cxn modelId="{24081A30-AD11-4E73-9F83-8E22556CA745}" type="presParOf" srcId="{8279934B-1274-4B80-8CC0-E433FAC22716}" destId="{9F9AC232-28C5-4FB5-BDFB-DBCDBAE4526A}" srcOrd="2" destOrd="0" presId="urn:microsoft.com/office/officeart/2008/layout/HalfCircleOrganizationChart"/>
    <dgm:cxn modelId="{7CB80202-F0C5-4A6B-8309-3487031B3451}" type="presParOf" srcId="{41F3FF82-199F-466F-96DC-F74D147C72C3}" destId="{016A3D8B-18B0-492F-9AA8-3D627A7A55AD}" srcOrd="2" destOrd="0" presId="urn:microsoft.com/office/officeart/2008/layout/HalfCircleOrganizationChart"/>
    <dgm:cxn modelId="{5F084AB9-CC1C-4CE3-BCFF-B97DAA15A341}" type="presParOf" srcId="{AB40C2DA-879E-4B9F-8A5E-0E3A3C357A4D}" destId="{63020E50-6AAD-447F-8FB4-072E02A128EE}" srcOrd="2" destOrd="0" presId="urn:microsoft.com/office/officeart/2008/layout/HalfCircleOrganizationChart"/>
    <dgm:cxn modelId="{A7B71110-FCFF-41A7-A37C-E7EA5ED4CBDB}" type="presParOf" srcId="{4EB6A047-78F6-4D90-AB1C-139344EFF8AF}" destId="{7E59EA5F-22E0-464C-A7C4-F2B90EEEDCB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C10217-F2ED-4635-AA71-C82A0C57D08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13105F-28F9-4993-BB19-EA163952DD0E}">
      <dgm:prSet phldrT="[Текст]"/>
      <dgm:spPr/>
      <dgm:t>
        <a:bodyPr/>
        <a:lstStyle/>
        <a:p>
          <a:r>
            <a:rPr lang="ru-RU" dirty="0"/>
            <a:t>Маршрутизатор (выход в Интернет)</a:t>
          </a:r>
        </a:p>
      </dgm:t>
    </dgm:pt>
    <dgm:pt modelId="{A243A434-351F-4F42-831E-8A949F9E9CCE}" type="parTrans" cxnId="{54FA4AFE-5FE5-471B-A985-2A0780165CC7}">
      <dgm:prSet/>
      <dgm:spPr/>
      <dgm:t>
        <a:bodyPr/>
        <a:lstStyle/>
        <a:p>
          <a:endParaRPr lang="ru-RU"/>
        </a:p>
      </dgm:t>
    </dgm:pt>
    <dgm:pt modelId="{F3DC799F-B45A-4E7F-95D3-6CDF550EA74B}" type="sibTrans" cxnId="{54FA4AFE-5FE5-471B-A985-2A0780165CC7}">
      <dgm:prSet/>
      <dgm:spPr/>
      <dgm:t>
        <a:bodyPr/>
        <a:lstStyle/>
        <a:p>
          <a:endParaRPr lang="ru-RU"/>
        </a:p>
      </dgm:t>
    </dgm:pt>
    <dgm:pt modelId="{FF242D08-B14A-4B1D-8B45-3A07188F4791}">
      <dgm:prSet phldrT="[Текст]"/>
      <dgm:spPr/>
      <dgm:t>
        <a:bodyPr/>
        <a:lstStyle/>
        <a:p>
          <a:r>
            <a:rPr lang="ru-RU" dirty="0"/>
            <a:t>Игровые ПК</a:t>
          </a:r>
        </a:p>
      </dgm:t>
    </dgm:pt>
    <dgm:pt modelId="{4452609B-7A8D-498C-9737-79417B5D4C33}" type="parTrans" cxnId="{E28252A0-1FB4-40FB-930C-6062281D02E1}">
      <dgm:prSet/>
      <dgm:spPr/>
      <dgm:t>
        <a:bodyPr/>
        <a:lstStyle/>
        <a:p>
          <a:endParaRPr lang="ru-RU"/>
        </a:p>
      </dgm:t>
    </dgm:pt>
    <dgm:pt modelId="{4C25EB94-A03A-4DC4-9CFC-04575B1A5B2A}" type="sibTrans" cxnId="{E28252A0-1FB4-40FB-930C-6062281D02E1}">
      <dgm:prSet/>
      <dgm:spPr/>
      <dgm:t>
        <a:bodyPr/>
        <a:lstStyle/>
        <a:p>
          <a:endParaRPr lang="ru-RU"/>
        </a:p>
      </dgm:t>
    </dgm:pt>
    <dgm:pt modelId="{F0873AAF-F676-4678-B385-4EC13DB3298F}">
      <dgm:prSet phldrT="[Текст]"/>
      <dgm:spPr/>
      <dgm:t>
        <a:bodyPr/>
        <a:lstStyle/>
        <a:p>
          <a:r>
            <a:rPr lang="ru-RU" dirty="0"/>
            <a:t>Сервер управления ПК</a:t>
          </a:r>
        </a:p>
      </dgm:t>
    </dgm:pt>
    <dgm:pt modelId="{80C3452C-F7F2-48EE-94EA-67DC7682E78C}" type="parTrans" cxnId="{B6B4C3FF-771C-45BE-B73B-88ECD800FA14}">
      <dgm:prSet/>
      <dgm:spPr/>
      <dgm:t>
        <a:bodyPr/>
        <a:lstStyle/>
        <a:p>
          <a:endParaRPr lang="ru-RU"/>
        </a:p>
      </dgm:t>
    </dgm:pt>
    <dgm:pt modelId="{ACEF864D-4CAE-49D3-87C4-B905DBA8608B}" type="sibTrans" cxnId="{B6B4C3FF-771C-45BE-B73B-88ECD800FA14}">
      <dgm:prSet/>
      <dgm:spPr/>
      <dgm:t>
        <a:bodyPr/>
        <a:lstStyle/>
        <a:p>
          <a:endParaRPr lang="ru-RU"/>
        </a:p>
      </dgm:t>
    </dgm:pt>
    <dgm:pt modelId="{E231D3A1-6865-4435-AD46-7EB7DC4A2B79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11FD2BAF-3214-41AF-9955-4B7FAAE8C4F2}" type="parTrans" cxnId="{1AE134DA-CFDF-494C-AD6D-16905A566A3E}">
      <dgm:prSet/>
      <dgm:spPr/>
      <dgm:t>
        <a:bodyPr/>
        <a:lstStyle/>
        <a:p>
          <a:endParaRPr lang="ru-RU"/>
        </a:p>
      </dgm:t>
    </dgm:pt>
    <dgm:pt modelId="{6F8E6324-C79A-4C5B-B799-AAF108AA2B9E}" type="sibTrans" cxnId="{1AE134DA-CFDF-494C-AD6D-16905A566A3E}">
      <dgm:prSet/>
      <dgm:spPr/>
      <dgm:t>
        <a:bodyPr/>
        <a:lstStyle/>
        <a:p>
          <a:endParaRPr lang="ru-RU"/>
        </a:p>
      </dgm:t>
    </dgm:pt>
    <dgm:pt modelId="{882A4D2D-DCBE-403A-8820-998F1E9596DA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7946F223-69EB-4C99-BF25-CD0479865366}" type="parTrans" cxnId="{91237988-CE25-4A8E-AEE7-209C1F58ABF1}">
      <dgm:prSet/>
      <dgm:spPr/>
      <dgm:t>
        <a:bodyPr/>
        <a:lstStyle/>
        <a:p>
          <a:endParaRPr lang="ru-RU"/>
        </a:p>
      </dgm:t>
    </dgm:pt>
    <dgm:pt modelId="{4B87F4CF-62B3-4CB3-808F-01D700276953}" type="sibTrans" cxnId="{91237988-CE25-4A8E-AEE7-209C1F58ABF1}">
      <dgm:prSet/>
      <dgm:spPr/>
      <dgm:t>
        <a:bodyPr/>
        <a:lstStyle/>
        <a:p>
          <a:endParaRPr lang="ru-RU"/>
        </a:p>
      </dgm:t>
    </dgm:pt>
    <dgm:pt modelId="{6FD28073-4DBB-4AC2-97BF-C5763BC54498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D1D9C404-DE8A-4E7F-813E-13C5E352B2E6}" type="parTrans" cxnId="{C267CBDD-EAB4-428C-9F61-DC7198AD8193}">
      <dgm:prSet/>
      <dgm:spPr/>
      <dgm:t>
        <a:bodyPr/>
        <a:lstStyle/>
        <a:p>
          <a:endParaRPr lang="ru-RU"/>
        </a:p>
      </dgm:t>
    </dgm:pt>
    <dgm:pt modelId="{9B13C3EC-72DE-4D5C-BFD5-401C6C4FF422}" type="sibTrans" cxnId="{C267CBDD-EAB4-428C-9F61-DC7198AD8193}">
      <dgm:prSet/>
      <dgm:spPr/>
      <dgm:t>
        <a:bodyPr/>
        <a:lstStyle/>
        <a:p>
          <a:endParaRPr lang="ru-RU"/>
        </a:p>
      </dgm:t>
    </dgm:pt>
    <dgm:pt modelId="{F3F15AF4-7DEB-46DD-B1C8-979885358736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A58EDBCC-A77A-46B5-9C38-8D9C4952DF32}" type="parTrans" cxnId="{FC6E4BD4-18D5-408D-AED9-131D2DFF317D}">
      <dgm:prSet/>
      <dgm:spPr/>
      <dgm:t>
        <a:bodyPr/>
        <a:lstStyle/>
        <a:p>
          <a:endParaRPr lang="ru-RU"/>
        </a:p>
      </dgm:t>
    </dgm:pt>
    <dgm:pt modelId="{D135E339-89D3-44FA-8F78-FEE57B9066C1}" type="sibTrans" cxnId="{FC6E4BD4-18D5-408D-AED9-131D2DFF317D}">
      <dgm:prSet/>
      <dgm:spPr/>
      <dgm:t>
        <a:bodyPr/>
        <a:lstStyle/>
        <a:p>
          <a:endParaRPr lang="ru-RU"/>
        </a:p>
      </dgm:t>
    </dgm:pt>
    <dgm:pt modelId="{1F87E848-D516-4808-94E9-C0AC3F772F01}">
      <dgm:prSet phldrT="[Текст]"/>
      <dgm:spPr/>
      <dgm:t>
        <a:bodyPr/>
        <a:lstStyle/>
        <a:p>
          <a:r>
            <a:rPr lang="ru-RU" dirty="0"/>
            <a:t>Административный сервер</a:t>
          </a:r>
        </a:p>
      </dgm:t>
    </dgm:pt>
    <dgm:pt modelId="{A74669F7-0779-4241-ADF2-FBC82CEC4DCD}" type="parTrans" cxnId="{5AF59FA5-32F2-4F1B-88B6-AADA0817EB91}">
      <dgm:prSet/>
      <dgm:spPr/>
      <dgm:t>
        <a:bodyPr/>
        <a:lstStyle/>
        <a:p>
          <a:endParaRPr lang="ru-RU"/>
        </a:p>
      </dgm:t>
    </dgm:pt>
    <dgm:pt modelId="{7E3CB9C9-D771-4027-823C-80197273262E}" type="sibTrans" cxnId="{5AF59FA5-32F2-4F1B-88B6-AADA0817EB91}">
      <dgm:prSet/>
      <dgm:spPr/>
      <dgm:t>
        <a:bodyPr/>
        <a:lstStyle/>
        <a:p>
          <a:endParaRPr lang="ru-RU"/>
        </a:p>
      </dgm:t>
    </dgm:pt>
    <dgm:pt modelId="{43225E19-32AC-4CFA-B2CB-11A2FC24DCC5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8922461C-AE2F-46B1-80E3-E333390AA819}" type="parTrans" cxnId="{AD765B48-FBBD-4730-BCB3-5D6CBF856977}">
      <dgm:prSet/>
      <dgm:spPr/>
      <dgm:t>
        <a:bodyPr/>
        <a:lstStyle/>
        <a:p>
          <a:endParaRPr lang="ru-RU"/>
        </a:p>
      </dgm:t>
    </dgm:pt>
    <dgm:pt modelId="{92931BB6-1A64-4468-9AF3-3B9B5EE813D5}" type="sibTrans" cxnId="{AD765B48-FBBD-4730-BCB3-5D6CBF856977}">
      <dgm:prSet/>
      <dgm:spPr/>
      <dgm:t>
        <a:bodyPr/>
        <a:lstStyle/>
        <a:p>
          <a:endParaRPr lang="ru-RU"/>
        </a:p>
      </dgm:t>
    </dgm:pt>
    <dgm:pt modelId="{905DCC30-5DEB-4655-8E1C-A6A5C8025171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949C1C4D-BA1A-406B-9B01-B27949E0A575}" type="parTrans" cxnId="{BBDC0F5B-19F8-422E-8A88-D293D27112E4}">
      <dgm:prSet/>
      <dgm:spPr/>
      <dgm:t>
        <a:bodyPr/>
        <a:lstStyle/>
        <a:p>
          <a:endParaRPr lang="ru-RU"/>
        </a:p>
      </dgm:t>
    </dgm:pt>
    <dgm:pt modelId="{3E58A365-F3EB-4BB4-A221-A6DAA9D235AF}" type="sibTrans" cxnId="{BBDC0F5B-19F8-422E-8A88-D293D27112E4}">
      <dgm:prSet/>
      <dgm:spPr/>
      <dgm:t>
        <a:bodyPr/>
        <a:lstStyle/>
        <a:p>
          <a:endParaRPr lang="ru-RU"/>
        </a:p>
      </dgm:t>
    </dgm:pt>
    <dgm:pt modelId="{136F5C8F-5A3E-48F8-808A-F9051993F5EA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6D365E09-30FB-4BC0-AA42-1B41E713A3D3}" type="parTrans" cxnId="{4738C02B-7658-4753-9818-B8CA9129EB7F}">
      <dgm:prSet/>
      <dgm:spPr/>
      <dgm:t>
        <a:bodyPr/>
        <a:lstStyle/>
        <a:p>
          <a:endParaRPr lang="ru-RU"/>
        </a:p>
      </dgm:t>
    </dgm:pt>
    <dgm:pt modelId="{7C7437B0-6CA8-4D40-9860-E0F07D2E3D6B}" type="sibTrans" cxnId="{4738C02B-7658-4753-9818-B8CA9129EB7F}">
      <dgm:prSet/>
      <dgm:spPr/>
      <dgm:t>
        <a:bodyPr/>
        <a:lstStyle/>
        <a:p>
          <a:endParaRPr lang="ru-RU"/>
        </a:p>
      </dgm:t>
    </dgm:pt>
    <dgm:pt modelId="{0E49DC66-459A-41E4-83CE-E7D94D102E22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CDE8C101-B577-406C-8152-1B2BACB208D1}" type="parTrans" cxnId="{1D424287-D502-4095-B8C0-2E4F351EFBD0}">
      <dgm:prSet/>
      <dgm:spPr/>
      <dgm:t>
        <a:bodyPr/>
        <a:lstStyle/>
        <a:p>
          <a:endParaRPr lang="ru-RU"/>
        </a:p>
      </dgm:t>
    </dgm:pt>
    <dgm:pt modelId="{38C373DF-41EE-4F76-BBDD-923246C434A6}" type="sibTrans" cxnId="{1D424287-D502-4095-B8C0-2E4F351EFBD0}">
      <dgm:prSet/>
      <dgm:spPr/>
      <dgm:t>
        <a:bodyPr/>
        <a:lstStyle/>
        <a:p>
          <a:endParaRPr lang="ru-RU"/>
        </a:p>
      </dgm:t>
    </dgm:pt>
    <dgm:pt modelId="{E6B3ADEA-9AE0-4E10-B8BD-AF9FFAC240A0}">
      <dgm:prSet phldrT="[Текст]"/>
      <dgm:spPr/>
      <dgm:t>
        <a:bodyPr/>
        <a:lstStyle/>
        <a:p>
          <a:r>
            <a:rPr lang="ru-RU" dirty="0"/>
            <a:t>Сервер технического отдела</a:t>
          </a:r>
        </a:p>
      </dgm:t>
    </dgm:pt>
    <dgm:pt modelId="{05C146D8-E6C5-417E-AC33-7F23F2CF2330}" type="parTrans" cxnId="{D8BAB76D-2E3A-4922-ADC1-E8E3490D61D5}">
      <dgm:prSet/>
      <dgm:spPr/>
      <dgm:t>
        <a:bodyPr/>
        <a:lstStyle/>
        <a:p>
          <a:endParaRPr lang="ru-RU"/>
        </a:p>
      </dgm:t>
    </dgm:pt>
    <dgm:pt modelId="{82D73AEA-75F6-4649-8103-EBCCEBE182E7}" type="sibTrans" cxnId="{D8BAB76D-2E3A-4922-ADC1-E8E3490D61D5}">
      <dgm:prSet/>
      <dgm:spPr/>
      <dgm:t>
        <a:bodyPr/>
        <a:lstStyle/>
        <a:p>
          <a:endParaRPr lang="ru-RU"/>
        </a:p>
      </dgm:t>
    </dgm:pt>
    <dgm:pt modelId="{2580AF05-2577-489D-A160-F4BC87D6E49E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51CEF38C-371A-4249-BE77-A42A652BBA3A}" type="parTrans" cxnId="{0F8C6974-7AED-4D19-973B-851BF84757EE}">
      <dgm:prSet/>
      <dgm:spPr/>
      <dgm:t>
        <a:bodyPr/>
        <a:lstStyle/>
        <a:p>
          <a:endParaRPr lang="ru-RU"/>
        </a:p>
      </dgm:t>
    </dgm:pt>
    <dgm:pt modelId="{5086E16F-A115-4BE4-A091-6DC7FA6F8061}" type="sibTrans" cxnId="{0F8C6974-7AED-4D19-973B-851BF84757EE}">
      <dgm:prSet/>
      <dgm:spPr/>
      <dgm:t>
        <a:bodyPr/>
        <a:lstStyle/>
        <a:p>
          <a:endParaRPr lang="ru-RU"/>
        </a:p>
      </dgm:t>
    </dgm:pt>
    <dgm:pt modelId="{95A25AB1-7684-45AF-9499-2A006C184B35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9709060E-B086-4EDF-AD06-B66AA81E65C2}" type="parTrans" cxnId="{09091DC0-319F-494A-AD0C-87D4C9B10231}">
      <dgm:prSet/>
      <dgm:spPr/>
      <dgm:t>
        <a:bodyPr/>
        <a:lstStyle/>
        <a:p>
          <a:endParaRPr lang="ru-RU"/>
        </a:p>
      </dgm:t>
    </dgm:pt>
    <dgm:pt modelId="{A76B4F4C-57C0-4BB2-92B3-B37776829C7D}" type="sibTrans" cxnId="{09091DC0-319F-494A-AD0C-87D4C9B10231}">
      <dgm:prSet/>
      <dgm:spPr/>
      <dgm:t>
        <a:bodyPr/>
        <a:lstStyle/>
        <a:p>
          <a:endParaRPr lang="ru-RU"/>
        </a:p>
      </dgm:t>
    </dgm:pt>
    <dgm:pt modelId="{BD7C6AFC-9973-4BD5-B51E-19E255B4D633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4FFEBE3E-B974-435C-9D9C-81C748A56BCE}" type="parTrans" cxnId="{2CB739B4-573C-489C-861C-80121A396907}">
      <dgm:prSet/>
      <dgm:spPr/>
      <dgm:t>
        <a:bodyPr/>
        <a:lstStyle/>
        <a:p>
          <a:endParaRPr lang="ru-RU"/>
        </a:p>
      </dgm:t>
    </dgm:pt>
    <dgm:pt modelId="{1C70A630-890A-4843-96E9-4B59F339FE45}" type="sibTrans" cxnId="{2CB739B4-573C-489C-861C-80121A396907}">
      <dgm:prSet/>
      <dgm:spPr/>
      <dgm:t>
        <a:bodyPr/>
        <a:lstStyle/>
        <a:p>
          <a:endParaRPr lang="ru-RU"/>
        </a:p>
      </dgm:t>
    </dgm:pt>
    <dgm:pt modelId="{C035C17C-AEC0-4F40-86EE-7CBC0D9420A4}">
      <dgm:prSet phldrT="[Текст]"/>
      <dgm:spPr/>
      <dgm:t>
        <a:bodyPr/>
        <a:lstStyle/>
        <a:p>
          <a:r>
            <a:rPr lang="ru-RU" dirty="0"/>
            <a:t>Сервера</a:t>
          </a:r>
        </a:p>
      </dgm:t>
    </dgm:pt>
    <dgm:pt modelId="{B304DD85-9414-4476-B725-DAAA56A5654D}" type="parTrans" cxnId="{065CEC04-0B39-49D2-B50D-5C4B6252DB3C}">
      <dgm:prSet/>
      <dgm:spPr/>
      <dgm:t>
        <a:bodyPr/>
        <a:lstStyle/>
        <a:p>
          <a:endParaRPr lang="ru-RU"/>
        </a:p>
      </dgm:t>
    </dgm:pt>
    <dgm:pt modelId="{F3FEA69A-6F16-42DD-8DD8-F69FCB3C1CC4}" type="sibTrans" cxnId="{065CEC04-0B39-49D2-B50D-5C4B6252DB3C}">
      <dgm:prSet/>
      <dgm:spPr/>
      <dgm:t>
        <a:bodyPr/>
        <a:lstStyle/>
        <a:p>
          <a:endParaRPr lang="ru-RU"/>
        </a:p>
      </dgm:t>
    </dgm:pt>
    <dgm:pt modelId="{895F6805-3A81-47AE-B92D-72F4851D0402}">
      <dgm:prSet phldrT="[Текст]"/>
      <dgm:spPr/>
      <dgm:t>
        <a:bodyPr/>
        <a:lstStyle/>
        <a:p>
          <a:r>
            <a:rPr lang="ru-RU" dirty="0"/>
            <a:t>Маршрутизатор</a:t>
          </a:r>
        </a:p>
      </dgm:t>
    </dgm:pt>
    <dgm:pt modelId="{2E2EDCCE-C274-4252-844F-72930EA9043A}" type="parTrans" cxnId="{76B073D7-AB16-48A9-8DA1-C9CB694FA65F}">
      <dgm:prSet/>
      <dgm:spPr/>
      <dgm:t>
        <a:bodyPr/>
        <a:lstStyle/>
        <a:p>
          <a:endParaRPr lang="ru-RU"/>
        </a:p>
      </dgm:t>
    </dgm:pt>
    <dgm:pt modelId="{6A3BB6B1-F09B-4FFF-A94D-B532C019D4E8}" type="sibTrans" cxnId="{76B073D7-AB16-48A9-8DA1-C9CB694FA65F}">
      <dgm:prSet/>
      <dgm:spPr/>
      <dgm:t>
        <a:bodyPr/>
        <a:lstStyle/>
        <a:p>
          <a:endParaRPr lang="ru-RU"/>
        </a:p>
      </dgm:t>
    </dgm:pt>
    <dgm:pt modelId="{79E48649-48C2-4632-937B-F03625FC0C5B}">
      <dgm:prSet phldrT="[Текст]"/>
      <dgm:spPr/>
      <dgm:t>
        <a:bodyPr/>
        <a:lstStyle/>
        <a:p>
          <a:r>
            <a:rPr lang="ru-RU" dirty="0"/>
            <a:t>Коммутатор</a:t>
          </a:r>
        </a:p>
      </dgm:t>
    </dgm:pt>
    <dgm:pt modelId="{4565BDE3-C244-4F87-AF5D-8D20E04C057A}" type="parTrans" cxnId="{0F7E1EF1-F8AE-4E17-9A82-142441251191}">
      <dgm:prSet/>
      <dgm:spPr/>
      <dgm:t>
        <a:bodyPr/>
        <a:lstStyle/>
        <a:p>
          <a:endParaRPr lang="ru-RU"/>
        </a:p>
      </dgm:t>
    </dgm:pt>
    <dgm:pt modelId="{63C17BCC-3D5E-4084-AFF5-A8F022297792}" type="sibTrans" cxnId="{0F7E1EF1-F8AE-4E17-9A82-142441251191}">
      <dgm:prSet/>
      <dgm:spPr/>
      <dgm:t>
        <a:bodyPr/>
        <a:lstStyle/>
        <a:p>
          <a:endParaRPr lang="ru-RU"/>
        </a:p>
      </dgm:t>
    </dgm:pt>
    <dgm:pt modelId="{7DD6A135-B2D8-4172-BD7E-310885BB4092}">
      <dgm:prSet phldrT="[Текст]"/>
      <dgm:spPr/>
      <dgm:t>
        <a:bodyPr/>
        <a:lstStyle/>
        <a:p>
          <a:r>
            <a:rPr lang="ru-RU" dirty="0"/>
            <a:t>ПК сотрудников</a:t>
          </a:r>
        </a:p>
      </dgm:t>
    </dgm:pt>
    <dgm:pt modelId="{267CFEFB-1738-4D22-8B3F-58F6922A14E4}" type="parTrans" cxnId="{20813034-B9AA-404C-BBED-653EA5688AFD}">
      <dgm:prSet/>
      <dgm:spPr/>
      <dgm:t>
        <a:bodyPr/>
        <a:lstStyle/>
        <a:p>
          <a:endParaRPr lang="ru-RU"/>
        </a:p>
      </dgm:t>
    </dgm:pt>
    <dgm:pt modelId="{7158A9C7-3EF4-44E2-A82B-9A418B6DD6CD}" type="sibTrans" cxnId="{20813034-B9AA-404C-BBED-653EA5688AFD}">
      <dgm:prSet/>
      <dgm:spPr/>
      <dgm:t>
        <a:bodyPr/>
        <a:lstStyle/>
        <a:p>
          <a:endParaRPr lang="ru-RU"/>
        </a:p>
      </dgm:t>
    </dgm:pt>
    <dgm:pt modelId="{E6873998-789A-42C3-A1EC-2C208D316EAF}">
      <dgm:prSet phldrT="[Текст]"/>
      <dgm:spPr/>
      <dgm:t>
        <a:bodyPr/>
        <a:lstStyle/>
        <a:p>
          <a:r>
            <a:rPr lang="ru-RU" dirty="0"/>
            <a:t>Принтеры</a:t>
          </a:r>
        </a:p>
      </dgm:t>
    </dgm:pt>
    <dgm:pt modelId="{85703458-2161-4B0C-82CD-5E78F9B1CE94}" type="parTrans" cxnId="{706A2994-E2BE-4A67-85B0-F74B138D07FC}">
      <dgm:prSet/>
      <dgm:spPr/>
      <dgm:t>
        <a:bodyPr/>
        <a:lstStyle/>
        <a:p>
          <a:endParaRPr lang="ru-RU"/>
        </a:p>
      </dgm:t>
    </dgm:pt>
    <dgm:pt modelId="{C2F7A4F0-3ED0-4473-9441-E8109B4DB0B3}" type="sibTrans" cxnId="{706A2994-E2BE-4A67-85B0-F74B138D07FC}">
      <dgm:prSet/>
      <dgm:spPr/>
      <dgm:t>
        <a:bodyPr/>
        <a:lstStyle/>
        <a:p>
          <a:endParaRPr lang="ru-RU"/>
        </a:p>
      </dgm:t>
    </dgm:pt>
    <dgm:pt modelId="{7121BC66-352E-4EA5-A1A2-B96E190CAB1F}">
      <dgm:prSet phldrT="[Текст]"/>
      <dgm:spPr/>
      <dgm:t>
        <a:bodyPr/>
        <a:lstStyle/>
        <a:p>
          <a:r>
            <a:rPr lang="ru-RU" dirty="0"/>
            <a:t>Файловый сервер</a:t>
          </a:r>
        </a:p>
      </dgm:t>
    </dgm:pt>
    <dgm:pt modelId="{BEF6BE0C-175F-425B-8C26-742ED0DEE43F}" type="parTrans" cxnId="{5259B050-8787-46F0-8244-06313574761E}">
      <dgm:prSet/>
      <dgm:spPr/>
      <dgm:t>
        <a:bodyPr/>
        <a:lstStyle/>
        <a:p>
          <a:endParaRPr lang="ru-RU"/>
        </a:p>
      </dgm:t>
    </dgm:pt>
    <dgm:pt modelId="{418C0B3B-E874-40C4-907A-E7A5C2A1B2E1}" type="sibTrans" cxnId="{5259B050-8787-46F0-8244-06313574761E}">
      <dgm:prSet/>
      <dgm:spPr/>
      <dgm:t>
        <a:bodyPr/>
        <a:lstStyle/>
        <a:p>
          <a:endParaRPr lang="ru-RU"/>
        </a:p>
      </dgm:t>
    </dgm:pt>
    <dgm:pt modelId="{A807CBC3-253E-4082-9401-546739FE43BB}" type="pres">
      <dgm:prSet presAssocID="{2EC10217-F2ED-4635-AA71-C82A0C57D08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EB6A047-78F6-4D90-AB1C-139344EFF8AF}" type="pres">
      <dgm:prSet presAssocID="{0513105F-28F9-4993-BB19-EA163952DD0E}" presName="hierRoot1" presStyleCnt="0">
        <dgm:presLayoutVars>
          <dgm:hierBranch val="init"/>
        </dgm:presLayoutVars>
      </dgm:prSet>
      <dgm:spPr/>
    </dgm:pt>
    <dgm:pt modelId="{7C54625D-2270-41C8-AD0C-5485B161241D}" type="pres">
      <dgm:prSet presAssocID="{0513105F-28F9-4993-BB19-EA163952DD0E}" presName="rootComposite1" presStyleCnt="0"/>
      <dgm:spPr/>
    </dgm:pt>
    <dgm:pt modelId="{EA24123F-D6B5-4A1D-94C4-9CEC1B4DD49D}" type="pres">
      <dgm:prSet presAssocID="{0513105F-28F9-4993-BB19-EA163952DD0E}" presName="rootText1" presStyleLbl="alignAcc1" presStyleIdx="0" presStyleCnt="0" custLinFactY="-98531" custLinFactNeighborX="-418" custLinFactNeighborY="-100000">
        <dgm:presLayoutVars>
          <dgm:chPref val="3"/>
        </dgm:presLayoutVars>
      </dgm:prSet>
      <dgm:spPr/>
    </dgm:pt>
    <dgm:pt modelId="{20D9E45A-9C5C-4E50-ACD3-D876015989EC}" type="pres">
      <dgm:prSet presAssocID="{0513105F-28F9-4993-BB19-EA163952DD0E}" presName="topArc1" presStyleLbl="parChTrans1D1" presStyleIdx="0" presStyleCnt="44"/>
      <dgm:spPr/>
    </dgm:pt>
    <dgm:pt modelId="{780631D8-96F4-49D2-99A5-7F0078D1D1E3}" type="pres">
      <dgm:prSet presAssocID="{0513105F-28F9-4993-BB19-EA163952DD0E}" presName="bottomArc1" presStyleLbl="parChTrans1D1" presStyleIdx="1" presStyleCnt="44"/>
      <dgm:spPr/>
    </dgm:pt>
    <dgm:pt modelId="{66EBB4ED-B6F9-416F-8F6C-E673893219F8}" type="pres">
      <dgm:prSet presAssocID="{0513105F-28F9-4993-BB19-EA163952DD0E}" presName="topConnNode1" presStyleLbl="node1" presStyleIdx="0" presStyleCnt="0"/>
      <dgm:spPr/>
    </dgm:pt>
    <dgm:pt modelId="{0EE71560-0B96-49B1-B447-610CE6FF3FB6}" type="pres">
      <dgm:prSet presAssocID="{0513105F-28F9-4993-BB19-EA163952DD0E}" presName="hierChild2" presStyleCnt="0"/>
      <dgm:spPr/>
    </dgm:pt>
    <dgm:pt modelId="{16B366CE-ABF6-44F8-8210-C3E053207F27}" type="pres">
      <dgm:prSet presAssocID="{11FD2BAF-3214-41AF-9955-4B7FAAE8C4F2}" presName="Name28" presStyleLbl="parChTrans1D2" presStyleIdx="0" presStyleCnt="5"/>
      <dgm:spPr/>
    </dgm:pt>
    <dgm:pt modelId="{88D06E30-46C5-4DB8-A148-FFE90A390796}" type="pres">
      <dgm:prSet presAssocID="{E231D3A1-6865-4435-AD46-7EB7DC4A2B79}" presName="hierRoot2" presStyleCnt="0">
        <dgm:presLayoutVars>
          <dgm:hierBranch val="init"/>
        </dgm:presLayoutVars>
      </dgm:prSet>
      <dgm:spPr/>
    </dgm:pt>
    <dgm:pt modelId="{26785F2C-7B78-4773-BE41-B04A7F864C32}" type="pres">
      <dgm:prSet presAssocID="{E231D3A1-6865-4435-AD46-7EB7DC4A2B79}" presName="rootComposite2" presStyleCnt="0"/>
      <dgm:spPr/>
    </dgm:pt>
    <dgm:pt modelId="{25ABB507-94BA-4DA7-9BB0-0F76DB9E404A}" type="pres">
      <dgm:prSet presAssocID="{E231D3A1-6865-4435-AD46-7EB7DC4A2B79}" presName="rootText2" presStyleLbl="alignAcc1" presStyleIdx="0" presStyleCnt="0">
        <dgm:presLayoutVars>
          <dgm:chPref val="3"/>
        </dgm:presLayoutVars>
      </dgm:prSet>
      <dgm:spPr/>
    </dgm:pt>
    <dgm:pt modelId="{78740183-AFE4-44FD-B2BD-2256193A8068}" type="pres">
      <dgm:prSet presAssocID="{E231D3A1-6865-4435-AD46-7EB7DC4A2B79}" presName="topArc2" presStyleLbl="parChTrans1D1" presStyleIdx="2" presStyleCnt="44"/>
      <dgm:spPr/>
    </dgm:pt>
    <dgm:pt modelId="{2ED46380-6DA2-49F8-AF24-1C42DC421957}" type="pres">
      <dgm:prSet presAssocID="{E231D3A1-6865-4435-AD46-7EB7DC4A2B79}" presName="bottomArc2" presStyleLbl="parChTrans1D1" presStyleIdx="3" presStyleCnt="44"/>
      <dgm:spPr/>
    </dgm:pt>
    <dgm:pt modelId="{9A3D7579-4E48-4384-8BF1-9B338D59F95B}" type="pres">
      <dgm:prSet presAssocID="{E231D3A1-6865-4435-AD46-7EB7DC4A2B79}" presName="topConnNode2" presStyleLbl="node2" presStyleIdx="0" presStyleCnt="0"/>
      <dgm:spPr/>
    </dgm:pt>
    <dgm:pt modelId="{5C2ED338-95D4-4A80-81EB-FC5F6CF9C625}" type="pres">
      <dgm:prSet presAssocID="{E231D3A1-6865-4435-AD46-7EB7DC4A2B79}" presName="hierChild4" presStyleCnt="0"/>
      <dgm:spPr/>
    </dgm:pt>
    <dgm:pt modelId="{C83C35F1-C108-4294-ACB4-FAF7B112141F}" type="pres">
      <dgm:prSet presAssocID="{7946F223-69EB-4C99-BF25-CD0479865366}" presName="Name28" presStyleLbl="parChTrans1D3" presStyleIdx="0" presStyleCnt="5"/>
      <dgm:spPr/>
    </dgm:pt>
    <dgm:pt modelId="{CC770BCC-21A9-4BB4-81C8-B723AF47B477}" type="pres">
      <dgm:prSet presAssocID="{882A4D2D-DCBE-403A-8820-998F1E9596DA}" presName="hierRoot2" presStyleCnt="0">
        <dgm:presLayoutVars>
          <dgm:hierBranch val="init"/>
        </dgm:presLayoutVars>
      </dgm:prSet>
      <dgm:spPr/>
    </dgm:pt>
    <dgm:pt modelId="{7330A56B-9F4E-486E-B05B-A4A24D19BDF8}" type="pres">
      <dgm:prSet presAssocID="{882A4D2D-DCBE-403A-8820-998F1E9596DA}" presName="rootComposite2" presStyleCnt="0"/>
      <dgm:spPr/>
    </dgm:pt>
    <dgm:pt modelId="{2E1D86DA-A0D2-4C7F-A083-BAE583AC9F08}" type="pres">
      <dgm:prSet presAssocID="{882A4D2D-DCBE-403A-8820-998F1E9596DA}" presName="rootText2" presStyleLbl="alignAcc1" presStyleIdx="0" presStyleCnt="0">
        <dgm:presLayoutVars>
          <dgm:chPref val="3"/>
        </dgm:presLayoutVars>
      </dgm:prSet>
      <dgm:spPr/>
    </dgm:pt>
    <dgm:pt modelId="{9D4F063C-1BE1-4305-8A55-FDA6D0BCFB92}" type="pres">
      <dgm:prSet presAssocID="{882A4D2D-DCBE-403A-8820-998F1E9596DA}" presName="topArc2" presStyleLbl="parChTrans1D1" presStyleIdx="4" presStyleCnt="44"/>
      <dgm:spPr/>
    </dgm:pt>
    <dgm:pt modelId="{8311A3A0-6250-4807-9551-A5BBA13314E6}" type="pres">
      <dgm:prSet presAssocID="{882A4D2D-DCBE-403A-8820-998F1E9596DA}" presName="bottomArc2" presStyleLbl="parChTrans1D1" presStyleIdx="5" presStyleCnt="44"/>
      <dgm:spPr/>
    </dgm:pt>
    <dgm:pt modelId="{B5F64371-E1EA-4343-BE6B-92164CF33C3D}" type="pres">
      <dgm:prSet presAssocID="{882A4D2D-DCBE-403A-8820-998F1E9596DA}" presName="topConnNode2" presStyleLbl="node3" presStyleIdx="0" presStyleCnt="0"/>
      <dgm:spPr/>
    </dgm:pt>
    <dgm:pt modelId="{FE5B3CEE-9235-47D9-8F24-55CE7BC7D02F}" type="pres">
      <dgm:prSet presAssocID="{882A4D2D-DCBE-403A-8820-998F1E9596DA}" presName="hierChild4" presStyleCnt="0"/>
      <dgm:spPr/>
    </dgm:pt>
    <dgm:pt modelId="{EE607607-2EDF-4442-ABE2-8687A1ADF161}" type="pres">
      <dgm:prSet presAssocID="{4452609B-7A8D-498C-9737-79417B5D4C33}" presName="Name28" presStyleLbl="parChTrans1D4" presStyleIdx="0" presStyleCnt="11"/>
      <dgm:spPr/>
    </dgm:pt>
    <dgm:pt modelId="{F0B9E9F5-2804-4A64-8950-B64750DDCC52}" type="pres">
      <dgm:prSet presAssocID="{FF242D08-B14A-4B1D-8B45-3A07188F4791}" presName="hierRoot2" presStyleCnt="0">
        <dgm:presLayoutVars>
          <dgm:hierBranch val="init"/>
        </dgm:presLayoutVars>
      </dgm:prSet>
      <dgm:spPr/>
    </dgm:pt>
    <dgm:pt modelId="{D116996F-A870-4207-88EB-78B63CEC1DC7}" type="pres">
      <dgm:prSet presAssocID="{FF242D08-B14A-4B1D-8B45-3A07188F4791}" presName="rootComposite2" presStyleCnt="0"/>
      <dgm:spPr/>
    </dgm:pt>
    <dgm:pt modelId="{8049AFCB-31FE-4A99-8769-FD073FA4E1FE}" type="pres">
      <dgm:prSet presAssocID="{FF242D08-B14A-4B1D-8B45-3A07188F4791}" presName="rootText2" presStyleLbl="alignAcc1" presStyleIdx="0" presStyleCnt="0">
        <dgm:presLayoutVars>
          <dgm:chPref val="3"/>
        </dgm:presLayoutVars>
      </dgm:prSet>
      <dgm:spPr/>
    </dgm:pt>
    <dgm:pt modelId="{07EC755D-827D-462D-BD9E-1865B16CD95D}" type="pres">
      <dgm:prSet presAssocID="{FF242D08-B14A-4B1D-8B45-3A07188F4791}" presName="topArc2" presStyleLbl="parChTrans1D1" presStyleIdx="6" presStyleCnt="44"/>
      <dgm:spPr/>
    </dgm:pt>
    <dgm:pt modelId="{7290DB95-3566-4A53-B9C4-FF82BC2C4845}" type="pres">
      <dgm:prSet presAssocID="{FF242D08-B14A-4B1D-8B45-3A07188F4791}" presName="bottomArc2" presStyleLbl="parChTrans1D1" presStyleIdx="7" presStyleCnt="44"/>
      <dgm:spPr/>
    </dgm:pt>
    <dgm:pt modelId="{DC354F92-6B13-4EFE-A601-A48106C73F12}" type="pres">
      <dgm:prSet presAssocID="{FF242D08-B14A-4B1D-8B45-3A07188F4791}" presName="topConnNode2" presStyleLbl="node4" presStyleIdx="0" presStyleCnt="0"/>
      <dgm:spPr/>
    </dgm:pt>
    <dgm:pt modelId="{079A33A6-AB03-4000-891F-5A0385E14385}" type="pres">
      <dgm:prSet presAssocID="{FF242D08-B14A-4B1D-8B45-3A07188F4791}" presName="hierChild4" presStyleCnt="0"/>
      <dgm:spPr/>
    </dgm:pt>
    <dgm:pt modelId="{23CE7500-6931-4FB4-89DA-AFAFE6B138AC}" type="pres">
      <dgm:prSet presAssocID="{FF242D08-B14A-4B1D-8B45-3A07188F4791}" presName="hierChild5" presStyleCnt="0"/>
      <dgm:spPr/>
    </dgm:pt>
    <dgm:pt modelId="{A9B8D9B7-8CA6-400B-8D03-2461A1A70313}" type="pres">
      <dgm:prSet presAssocID="{80C3452C-F7F2-48EE-94EA-67DC7682E78C}" presName="Name28" presStyleLbl="parChTrans1D4" presStyleIdx="1" presStyleCnt="11"/>
      <dgm:spPr/>
    </dgm:pt>
    <dgm:pt modelId="{25F94301-E132-4177-86A9-3184A729AD79}" type="pres">
      <dgm:prSet presAssocID="{F0873AAF-F676-4678-B385-4EC13DB3298F}" presName="hierRoot2" presStyleCnt="0">
        <dgm:presLayoutVars>
          <dgm:hierBranch val="init"/>
        </dgm:presLayoutVars>
      </dgm:prSet>
      <dgm:spPr/>
    </dgm:pt>
    <dgm:pt modelId="{8054EDF6-25C7-430C-9A29-23D44C9B129D}" type="pres">
      <dgm:prSet presAssocID="{F0873AAF-F676-4678-B385-4EC13DB3298F}" presName="rootComposite2" presStyleCnt="0"/>
      <dgm:spPr/>
    </dgm:pt>
    <dgm:pt modelId="{E0A2B58A-9C52-43BC-9CDD-7E8764B51AEA}" type="pres">
      <dgm:prSet presAssocID="{F0873AAF-F676-4678-B385-4EC13DB3298F}" presName="rootText2" presStyleLbl="alignAcc1" presStyleIdx="0" presStyleCnt="0">
        <dgm:presLayoutVars>
          <dgm:chPref val="3"/>
        </dgm:presLayoutVars>
      </dgm:prSet>
      <dgm:spPr/>
    </dgm:pt>
    <dgm:pt modelId="{00A8F590-B85D-4956-814D-05AA70DF375F}" type="pres">
      <dgm:prSet presAssocID="{F0873AAF-F676-4678-B385-4EC13DB3298F}" presName="topArc2" presStyleLbl="parChTrans1D1" presStyleIdx="8" presStyleCnt="44"/>
      <dgm:spPr/>
    </dgm:pt>
    <dgm:pt modelId="{065460C0-D6C4-460B-92F4-CEB99697D774}" type="pres">
      <dgm:prSet presAssocID="{F0873AAF-F676-4678-B385-4EC13DB3298F}" presName="bottomArc2" presStyleLbl="parChTrans1D1" presStyleIdx="9" presStyleCnt="44"/>
      <dgm:spPr/>
    </dgm:pt>
    <dgm:pt modelId="{6872747E-B3E7-4CFC-B30D-1BE637299CF1}" type="pres">
      <dgm:prSet presAssocID="{F0873AAF-F676-4678-B385-4EC13DB3298F}" presName="topConnNode2" presStyleLbl="node4" presStyleIdx="0" presStyleCnt="0"/>
      <dgm:spPr/>
    </dgm:pt>
    <dgm:pt modelId="{BCFD838B-FFD6-49E4-9430-AB0F53A32BCD}" type="pres">
      <dgm:prSet presAssocID="{F0873AAF-F676-4678-B385-4EC13DB3298F}" presName="hierChild4" presStyleCnt="0"/>
      <dgm:spPr/>
    </dgm:pt>
    <dgm:pt modelId="{B17694B0-D960-4486-94EB-188003A92AAC}" type="pres">
      <dgm:prSet presAssocID="{F0873AAF-F676-4678-B385-4EC13DB3298F}" presName="hierChild5" presStyleCnt="0"/>
      <dgm:spPr/>
    </dgm:pt>
    <dgm:pt modelId="{0A537E13-AE73-4F9C-90F2-BDE5B9C726C7}" type="pres">
      <dgm:prSet presAssocID="{882A4D2D-DCBE-403A-8820-998F1E9596DA}" presName="hierChild5" presStyleCnt="0"/>
      <dgm:spPr/>
    </dgm:pt>
    <dgm:pt modelId="{2A91DFC6-599C-47FE-84A3-884F0B72D626}" type="pres">
      <dgm:prSet presAssocID="{E231D3A1-6865-4435-AD46-7EB7DC4A2B79}" presName="hierChild5" presStyleCnt="0"/>
      <dgm:spPr/>
    </dgm:pt>
    <dgm:pt modelId="{B0B6C507-5B3B-4F81-8388-B56EA1232F93}" type="pres">
      <dgm:prSet presAssocID="{D1D9C404-DE8A-4E7F-813E-13C5E352B2E6}" presName="Name28" presStyleLbl="parChTrans1D2" presStyleIdx="1" presStyleCnt="5"/>
      <dgm:spPr/>
    </dgm:pt>
    <dgm:pt modelId="{5C3CF41C-A21D-4147-B823-7E80F117B6AE}" type="pres">
      <dgm:prSet presAssocID="{6FD28073-4DBB-4AC2-97BF-C5763BC54498}" presName="hierRoot2" presStyleCnt="0">
        <dgm:presLayoutVars>
          <dgm:hierBranch val="init"/>
        </dgm:presLayoutVars>
      </dgm:prSet>
      <dgm:spPr/>
    </dgm:pt>
    <dgm:pt modelId="{0C47C25C-DBA6-43C2-A5E8-15601AC0D8E0}" type="pres">
      <dgm:prSet presAssocID="{6FD28073-4DBB-4AC2-97BF-C5763BC54498}" presName="rootComposite2" presStyleCnt="0"/>
      <dgm:spPr/>
    </dgm:pt>
    <dgm:pt modelId="{1AEA9776-D781-42C3-9405-A96B773ACD78}" type="pres">
      <dgm:prSet presAssocID="{6FD28073-4DBB-4AC2-97BF-C5763BC54498}" presName="rootText2" presStyleLbl="alignAcc1" presStyleIdx="0" presStyleCnt="0">
        <dgm:presLayoutVars>
          <dgm:chPref val="3"/>
        </dgm:presLayoutVars>
      </dgm:prSet>
      <dgm:spPr/>
    </dgm:pt>
    <dgm:pt modelId="{C5E9F13B-BCDA-47C8-A933-3D680D0ADCCD}" type="pres">
      <dgm:prSet presAssocID="{6FD28073-4DBB-4AC2-97BF-C5763BC54498}" presName="topArc2" presStyleLbl="parChTrans1D1" presStyleIdx="10" presStyleCnt="44"/>
      <dgm:spPr/>
    </dgm:pt>
    <dgm:pt modelId="{0D1DEFD5-7AE4-4980-B705-F74FDDAAF83E}" type="pres">
      <dgm:prSet presAssocID="{6FD28073-4DBB-4AC2-97BF-C5763BC54498}" presName="bottomArc2" presStyleLbl="parChTrans1D1" presStyleIdx="11" presStyleCnt="44"/>
      <dgm:spPr/>
    </dgm:pt>
    <dgm:pt modelId="{688AC553-7E87-49E0-A803-EDCBC0CD9762}" type="pres">
      <dgm:prSet presAssocID="{6FD28073-4DBB-4AC2-97BF-C5763BC54498}" presName="topConnNode2" presStyleLbl="node2" presStyleIdx="0" presStyleCnt="0"/>
      <dgm:spPr/>
    </dgm:pt>
    <dgm:pt modelId="{3A25EADE-1956-44F5-8C36-40F13DCC864A}" type="pres">
      <dgm:prSet presAssocID="{6FD28073-4DBB-4AC2-97BF-C5763BC54498}" presName="hierChild4" presStyleCnt="0"/>
      <dgm:spPr/>
    </dgm:pt>
    <dgm:pt modelId="{2942CB00-2CFB-421D-A90C-2DFBF3B7A4D2}" type="pres">
      <dgm:prSet presAssocID="{A58EDBCC-A77A-46B5-9C38-8D9C4952DF32}" presName="Name28" presStyleLbl="parChTrans1D3" presStyleIdx="1" presStyleCnt="5"/>
      <dgm:spPr/>
    </dgm:pt>
    <dgm:pt modelId="{FAA4D570-FFD9-4FE1-B4B5-4358A8E54C24}" type="pres">
      <dgm:prSet presAssocID="{F3F15AF4-7DEB-46DD-B1C8-979885358736}" presName="hierRoot2" presStyleCnt="0">
        <dgm:presLayoutVars>
          <dgm:hierBranch val="init"/>
        </dgm:presLayoutVars>
      </dgm:prSet>
      <dgm:spPr/>
    </dgm:pt>
    <dgm:pt modelId="{C5720D37-8EDD-4702-AF66-8BAFC467912F}" type="pres">
      <dgm:prSet presAssocID="{F3F15AF4-7DEB-46DD-B1C8-979885358736}" presName="rootComposite2" presStyleCnt="0"/>
      <dgm:spPr/>
    </dgm:pt>
    <dgm:pt modelId="{DFF2DD01-E8A1-4B68-A715-F976B52859EB}" type="pres">
      <dgm:prSet presAssocID="{F3F15AF4-7DEB-46DD-B1C8-979885358736}" presName="rootText2" presStyleLbl="alignAcc1" presStyleIdx="0" presStyleCnt="0">
        <dgm:presLayoutVars>
          <dgm:chPref val="3"/>
        </dgm:presLayoutVars>
      </dgm:prSet>
      <dgm:spPr/>
    </dgm:pt>
    <dgm:pt modelId="{FE3682C2-D680-443A-9D87-90B8B8153639}" type="pres">
      <dgm:prSet presAssocID="{F3F15AF4-7DEB-46DD-B1C8-979885358736}" presName="topArc2" presStyleLbl="parChTrans1D1" presStyleIdx="12" presStyleCnt="44"/>
      <dgm:spPr/>
    </dgm:pt>
    <dgm:pt modelId="{25181303-BD17-4852-BC01-62F0ACEDE2AB}" type="pres">
      <dgm:prSet presAssocID="{F3F15AF4-7DEB-46DD-B1C8-979885358736}" presName="bottomArc2" presStyleLbl="parChTrans1D1" presStyleIdx="13" presStyleCnt="44"/>
      <dgm:spPr/>
    </dgm:pt>
    <dgm:pt modelId="{2FF46A9E-4F92-4584-A260-E11E2FAF8AED}" type="pres">
      <dgm:prSet presAssocID="{F3F15AF4-7DEB-46DD-B1C8-979885358736}" presName="topConnNode2" presStyleLbl="node3" presStyleIdx="0" presStyleCnt="0"/>
      <dgm:spPr/>
    </dgm:pt>
    <dgm:pt modelId="{33FA3A2E-E605-4620-832F-B21060ECA61E}" type="pres">
      <dgm:prSet presAssocID="{F3F15AF4-7DEB-46DD-B1C8-979885358736}" presName="hierChild4" presStyleCnt="0"/>
      <dgm:spPr/>
    </dgm:pt>
    <dgm:pt modelId="{C3C364F1-62A3-447D-8EC8-76585C1149EA}" type="pres">
      <dgm:prSet presAssocID="{A74669F7-0779-4241-ADF2-FBC82CEC4DCD}" presName="Name28" presStyleLbl="parChTrans1D4" presStyleIdx="2" presStyleCnt="11"/>
      <dgm:spPr/>
    </dgm:pt>
    <dgm:pt modelId="{6758417C-6507-4D24-A33F-44EF54CF77F8}" type="pres">
      <dgm:prSet presAssocID="{1F87E848-D516-4808-94E9-C0AC3F772F01}" presName="hierRoot2" presStyleCnt="0">
        <dgm:presLayoutVars>
          <dgm:hierBranch val="init"/>
        </dgm:presLayoutVars>
      </dgm:prSet>
      <dgm:spPr/>
    </dgm:pt>
    <dgm:pt modelId="{86DD8A0E-234E-485F-A476-69701EBCB4A8}" type="pres">
      <dgm:prSet presAssocID="{1F87E848-D516-4808-94E9-C0AC3F772F01}" presName="rootComposite2" presStyleCnt="0"/>
      <dgm:spPr/>
    </dgm:pt>
    <dgm:pt modelId="{C1554073-4B6F-4D5D-BBA1-5540D1CC26DB}" type="pres">
      <dgm:prSet presAssocID="{1F87E848-D516-4808-94E9-C0AC3F772F01}" presName="rootText2" presStyleLbl="alignAcc1" presStyleIdx="0" presStyleCnt="0">
        <dgm:presLayoutVars>
          <dgm:chPref val="3"/>
        </dgm:presLayoutVars>
      </dgm:prSet>
      <dgm:spPr/>
    </dgm:pt>
    <dgm:pt modelId="{E2EE6318-BF79-4EDD-8BC6-DFD300ADB983}" type="pres">
      <dgm:prSet presAssocID="{1F87E848-D516-4808-94E9-C0AC3F772F01}" presName="topArc2" presStyleLbl="parChTrans1D1" presStyleIdx="14" presStyleCnt="44"/>
      <dgm:spPr/>
    </dgm:pt>
    <dgm:pt modelId="{449CC8A4-4C7E-4127-95E7-2044182FED51}" type="pres">
      <dgm:prSet presAssocID="{1F87E848-D516-4808-94E9-C0AC3F772F01}" presName="bottomArc2" presStyleLbl="parChTrans1D1" presStyleIdx="15" presStyleCnt="44"/>
      <dgm:spPr/>
    </dgm:pt>
    <dgm:pt modelId="{6DCD0314-13C7-4D1F-A4A1-EB9B69FCE20F}" type="pres">
      <dgm:prSet presAssocID="{1F87E848-D516-4808-94E9-C0AC3F772F01}" presName="topConnNode2" presStyleLbl="node4" presStyleIdx="0" presStyleCnt="0"/>
      <dgm:spPr/>
    </dgm:pt>
    <dgm:pt modelId="{3785076F-879C-4543-BA71-6C80B91822AE}" type="pres">
      <dgm:prSet presAssocID="{1F87E848-D516-4808-94E9-C0AC3F772F01}" presName="hierChild4" presStyleCnt="0"/>
      <dgm:spPr/>
    </dgm:pt>
    <dgm:pt modelId="{FF968B0A-1638-475C-B88E-A9EAA6FC47E1}" type="pres">
      <dgm:prSet presAssocID="{1F87E848-D516-4808-94E9-C0AC3F772F01}" presName="hierChild5" presStyleCnt="0"/>
      <dgm:spPr/>
    </dgm:pt>
    <dgm:pt modelId="{B1C6048D-EE54-47D5-9342-13052B467055}" type="pres">
      <dgm:prSet presAssocID="{8922461C-AE2F-46B1-80E3-E333390AA819}" presName="Name28" presStyleLbl="parChTrans1D4" presStyleIdx="3" presStyleCnt="11"/>
      <dgm:spPr/>
    </dgm:pt>
    <dgm:pt modelId="{23D5B446-D5AE-42B0-8776-7611638998F2}" type="pres">
      <dgm:prSet presAssocID="{43225E19-32AC-4CFA-B2CB-11A2FC24DCC5}" presName="hierRoot2" presStyleCnt="0">
        <dgm:presLayoutVars>
          <dgm:hierBranch val="init"/>
        </dgm:presLayoutVars>
      </dgm:prSet>
      <dgm:spPr/>
    </dgm:pt>
    <dgm:pt modelId="{0E25DB02-ED30-4D21-BC9C-5AD9DB6B14F4}" type="pres">
      <dgm:prSet presAssocID="{43225E19-32AC-4CFA-B2CB-11A2FC24DCC5}" presName="rootComposite2" presStyleCnt="0"/>
      <dgm:spPr/>
    </dgm:pt>
    <dgm:pt modelId="{EA4102CA-F5F8-4ECC-9861-C486E7F0851E}" type="pres">
      <dgm:prSet presAssocID="{43225E19-32AC-4CFA-B2CB-11A2FC24DCC5}" presName="rootText2" presStyleLbl="alignAcc1" presStyleIdx="0" presStyleCnt="0">
        <dgm:presLayoutVars>
          <dgm:chPref val="3"/>
        </dgm:presLayoutVars>
      </dgm:prSet>
      <dgm:spPr/>
    </dgm:pt>
    <dgm:pt modelId="{57893CDF-DA14-427A-B3D1-F346D860F25D}" type="pres">
      <dgm:prSet presAssocID="{43225E19-32AC-4CFA-B2CB-11A2FC24DCC5}" presName="topArc2" presStyleLbl="parChTrans1D1" presStyleIdx="16" presStyleCnt="44"/>
      <dgm:spPr/>
    </dgm:pt>
    <dgm:pt modelId="{B2E6693A-60F5-475B-9C2A-606F563ADD11}" type="pres">
      <dgm:prSet presAssocID="{43225E19-32AC-4CFA-B2CB-11A2FC24DCC5}" presName="bottomArc2" presStyleLbl="parChTrans1D1" presStyleIdx="17" presStyleCnt="44"/>
      <dgm:spPr/>
    </dgm:pt>
    <dgm:pt modelId="{BF891AFA-2BB3-4EA3-8DDF-43686835D160}" type="pres">
      <dgm:prSet presAssocID="{43225E19-32AC-4CFA-B2CB-11A2FC24DCC5}" presName="topConnNode2" presStyleLbl="node4" presStyleIdx="0" presStyleCnt="0"/>
      <dgm:spPr/>
    </dgm:pt>
    <dgm:pt modelId="{A7152086-EA09-48BC-82F9-43338B5C297A}" type="pres">
      <dgm:prSet presAssocID="{43225E19-32AC-4CFA-B2CB-11A2FC24DCC5}" presName="hierChild4" presStyleCnt="0"/>
      <dgm:spPr/>
    </dgm:pt>
    <dgm:pt modelId="{DBCCD678-073E-4421-B38A-1B2D1804BA0D}" type="pres">
      <dgm:prSet presAssocID="{43225E19-32AC-4CFA-B2CB-11A2FC24DCC5}" presName="hierChild5" presStyleCnt="0"/>
      <dgm:spPr/>
    </dgm:pt>
    <dgm:pt modelId="{B86C0415-587F-477D-A617-4367C4797DCC}" type="pres">
      <dgm:prSet presAssocID="{F3F15AF4-7DEB-46DD-B1C8-979885358736}" presName="hierChild5" presStyleCnt="0"/>
      <dgm:spPr/>
    </dgm:pt>
    <dgm:pt modelId="{C3717AF5-3FFD-4C01-A1E0-93BEF62DE795}" type="pres">
      <dgm:prSet presAssocID="{6FD28073-4DBB-4AC2-97BF-C5763BC54498}" presName="hierChild5" presStyleCnt="0"/>
      <dgm:spPr/>
    </dgm:pt>
    <dgm:pt modelId="{511D6584-97AD-4EB6-91B0-8E44E52A5EEB}" type="pres">
      <dgm:prSet presAssocID="{949C1C4D-BA1A-406B-9B01-B27949E0A575}" presName="Name28" presStyleLbl="parChTrans1D2" presStyleIdx="2" presStyleCnt="5"/>
      <dgm:spPr/>
    </dgm:pt>
    <dgm:pt modelId="{A1A0BBC1-5F31-4F05-A9CD-D494C0F8C70E}" type="pres">
      <dgm:prSet presAssocID="{905DCC30-5DEB-4655-8E1C-A6A5C8025171}" presName="hierRoot2" presStyleCnt="0">
        <dgm:presLayoutVars>
          <dgm:hierBranch val="init"/>
        </dgm:presLayoutVars>
      </dgm:prSet>
      <dgm:spPr/>
    </dgm:pt>
    <dgm:pt modelId="{87E2E807-E91E-4F29-877C-85C54F22910C}" type="pres">
      <dgm:prSet presAssocID="{905DCC30-5DEB-4655-8E1C-A6A5C8025171}" presName="rootComposite2" presStyleCnt="0"/>
      <dgm:spPr/>
    </dgm:pt>
    <dgm:pt modelId="{D881736C-FD30-40B9-A7DE-2494F264671B}" type="pres">
      <dgm:prSet presAssocID="{905DCC30-5DEB-4655-8E1C-A6A5C8025171}" presName="rootText2" presStyleLbl="alignAcc1" presStyleIdx="0" presStyleCnt="0">
        <dgm:presLayoutVars>
          <dgm:chPref val="3"/>
        </dgm:presLayoutVars>
      </dgm:prSet>
      <dgm:spPr/>
    </dgm:pt>
    <dgm:pt modelId="{97CC7E1D-B929-444B-BB30-9C454FFB051E}" type="pres">
      <dgm:prSet presAssocID="{905DCC30-5DEB-4655-8E1C-A6A5C8025171}" presName="topArc2" presStyleLbl="parChTrans1D1" presStyleIdx="18" presStyleCnt="44"/>
      <dgm:spPr/>
    </dgm:pt>
    <dgm:pt modelId="{A1BEBEF3-C878-48EC-810D-ED142A389AC1}" type="pres">
      <dgm:prSet presAssocID="{905DCC30-5DEB-4655-8E1C-A6A5C8025171}" presName="bottomArc2" presStyleLbl="parChTrans1D1" presStyleIdx="19" presStyleCnt="44"/>
      <dgm:spPr/>
    </dgm:pt>
    <dgm:pt modelId="{39320819-EC4E-4B5C-8099-F653B0EF5D2C}" type="pres">
      <dgm:prSet presAssocID="{905DCC30-5DEB-4655-8E1C-A6A5C8025171}" presName="topConnNode2" presStyleLbl="node2" presStyleIdx="0" presStyleCnt="0"/>
      <dgm:spPr/>
    </dgm:pt>
    <dgm:pt modelId="{F96A6F64-2B81-4D52-99FC-1604F4460390}" type="pres">
      <dgm:prSet presAssocID="{905DCC30-5DEB-4655-8E1C-A6A5C8025171}" presName="hierChild4" presStyleCnt="0"/>
      <dgm:spPr/>
    </dgm:pt>
    <dgm:pt modelId="{607B05AC-D432-4BC4-8824-7A5D668A59D1}" type="pres">
      <dgm:prSet presAssocID="{6D365E09-30FB-4BC0-AA42-1B41E713A3D3}" presName="Name28" presStyleLbl="parChTrans1D3" presStyleIdx="2" presStyleCnt="5"/>
      <dgm:spPr/>
    </dgm:pt>
    <dgm:pt modelId="{E1288E5C-30A6-4360-BC46-1F0B2BAA4634}" type="pres">
      <dgm:prSet presAssocID="{136F5C8F-5A3E-48F8-808A-F9051993F5EA}" presName="hierRoot2" presStyleCnt="0">
        <dgm:presLayoutVars>
          <dgm:hierBranch val="init"/>
        </dgm:presLayoutVars>
      </dgm:prSet>
      <dgm:spPr/>
    </dgm:pt>
    <dgm:pt modelId="{4215AB91-FFC3-4105-BCC0-F073C1F7ECD8}" type="pres">
      <dgm:prSet presAssocID="{136F5C8F-5A3E-48F8-808A-F9051993F5EA}" presName="rootComposite2" presStyleCnt="0"/>
      <dgm:spPr/>
    </dgm:pt>
    <dgm:pt modelId="{9E749832-9506-449D-BE42-38B80DD07D8B}" type="pres">
      <dgm:prSet presAssocID="{136F5C8F-5A3E-48F8-808A-F9051993F5EA}" presName="rootText2" presStyleLbl="alignAcc1" presStyleIdx="0" presStyleCnt="0">
        <dgm:presLayoutVars>
          <dgm:chPref val="3"/>
        </dgm:presLayoutVars>
      </dgm:prSet>
      <dgm:spPr/>
    </dgm:pt>
    <dgm:pt modelId="{EA6DE2A2-333F-4BA2-9FD9-7EC87536E562}" type="pres">
      <dgm:prSet presAssocID="{136F5C8F-5A3E-48F8-808A-F9051993F5EA}" presName="topArc2" presStyleLbl="parChTrans1D1" presStyleIdx="20" presStyleCnt="44"/>
      <dgm:spPr/>
    </dgm:pt>
    <dgm:pt modelId="{9360208F-E503-4136-BE67-E5D18B1C5C84}" type="pres">
      <dgm:prSet presAssocID="{136F5C8F-5A3E-48F8-808A-F9051993F5EA}" presName="bottomArc2" presStyleLbl="parChTrans1D1" presStyleIdx="21" presStyleCnt="44"/>
      <dgm:spPr/>
    </dgm:pt>
    <dgm:pt modelId="{CA86759C-6616-46FD-B93B-A03A014DB81C}" type="pres">
      <dgm:prSet presAssocID="{136F5C8F-5A3E-48F8-808A-F9051993F5EA}" presName="topConnNode2" presStyleLbl="node3" presStyleIdx="0" presStyleCnt="0"/>
      <dgm:spPr/>
    </dgm:pt>
    <dgm:pt modelId="{BC591F79-4B70-4651-BD01-2A2A7151E90F}" type="pres">
      <dgm:prSet presAssocID="{136F5C8F-5A3E-48F8-808A-F9051993F5EA}" presName="hierChild4" presStyleCnt="0"/>
      <dgm:spPr/>
    </dgm:pt>
    <dgm:pt modelId="{F29BEC52-8247-4068-A30C-FAB8C6038336}" type="pres">
      <dgm:prSet presAssocID="{CDE8C101-B577-406C-8152-1B2BACB208D1}" presName="Name28" presStyleLbl="parChTrans1D4" presStyleIdx="4" presStyleCnt="11"/>
      <dgm:spPr/>
    </dgm:pt>
    <dgm:pt modelId="{80E71B11-5B74-4283-B8F5-626AC02DDC07}" type="pres">
      <dgm:prSet presAssocID="{0E49DC66-459A-41E4-83CE-E7D94D102E22}" presName="hierRoot2" presStyleCnt="0">
        <dgm:presLayoutVars>
          <dgm:hierBranch val="init"/>
        </dgm:presLayoutVars>
      </dgm:prSet>
      <dgm:spPr/>
    </dgm:pt>
    <dgm:pt modelId="{B18673BE-8649-45E0-BA23-811CEEE2CBA2}" type="pres">
      <dgm:prSet presAssocID="{0E49DC66-459A-41E4-83CE-E7D94D102E22}" presName="rootComposite2" presStyleCnt="0"/>
      <dgm:spPr/>
    </dgm:pt>
    <dgm:pt modelId="{A13DFF74-4B6A-4ADC-8CEE-9D92EF455DEF}" type="pres">
      <dgm:prSet presAssocID="{0E49DC66-459A-41E4-83CE-E7D94D102E22}" presName="rootText2" presStyleLbl="alignAcc1" presStyleIdx="0" presStyleCnt="0">
        <dgm:presLayoutVars>
          <dgm:chPref val="3"/>
        </dgm:presLayoutVars>
      </dgm:prSet>
      <dgm:spPr/>
    </dgm:pt>
    <dgm:pt modelId="{CA4969D1-33F9-458B-8263-88FBCEB6512D}" type="pres">
      <dgm:prSet presAssocID="{0E49DC66-459A-41E4-83CE-E7D94D102E22}" presName="topArc2" presStyleLbl="parChTrans1D1" presStyleIdx="22" presStyleCnt="44"/>
      <dgm:spPr/>
    </dgm:pt>
    <dgm:pt modelId="{CD3E874A-5C29-4A11-8D86-FC7E3079EB28}" type="pres">
      <dgm:prSet presAssocID="{0E49DC66-459A-41E4-83CE-E7D94D102E22}" presName="bottomArc2" presStyleLbl="parChTrans1D1" presStyleIdx="23" presStyleCnt="44"/>
      <dgm:spPr/>
    </dgm:pt>
    <dgm:pt modelId="{6FAAA1B2-F255-4739-95C2-5F0CFA8ECB53}" type="pres">
      <dgm:prSet presAssocID="{0E49DC66-459A-41E4-83CE-E7D94D102E22}" presName="topConnNode2" presStyleLbl="node4" presStyleIdx="0" presStyleCnt="0"/>
      <dgm:spPr/>
    </dgm:pt>
    <dgm:pt modelId="{BA10B28F-464E-4562-B41D-F316F54229BD}" type="pres">
      <dgm:prSet presAssocID="{0E49DC66-459A-41E4-83CE-E7D94D102E22}" presName="hierChild4" presStyleCnt="0"/>
      <dgm:spPr/>
    </dgm:pt>
    <dgm:pt modelId="{F96EE317-37F5-4FB9-BC65-BBF3CFEF0DAC}" type="pres">
      <dgm:prSet presAssocID="{0E49DC66-459A-41E4-83CE-E7D94D102E22}" presName="hierChild5" presStyleCnt="0"/>
      <dgm:spPr/>
    </dgm:pt>
    <dgm:pt modelId="{63603D0E-6820-4C26-A219-78529253509E}" type="pres">
      <dgm:prSet presAssocID="{05C146D8-E6C5-417E-AC33-7F23F2CF2330}" presName="Name28" presStyleLbl="parChTrans1D4" presStyleIdx="5" presStyleCnt="11"/>
      <dgm:spPr/>
    </dgm:pt>
    <dgm:pt modelId="{12AD187D-4AA1-4305-AE8F-79385E4D96DB}" type="pres">
      <dgm:prSet presAssocID="{E6B3ADEA-9AE0-4E10-B8BD-AF9FFAC240A0}" presName="hierRoot2" presStyleCnt="0">
        <dgm:presLayoutVars>
          <dgm:hierBranch val="init"/>
        </dgm:presLayoutVars>
      </dgm:prSet>
      <dgm:spPr/>
    </dgm:pt>
    <dgm:pt modelId="{790B5197-5FC8-4DC8-810A-7CFE1B0954FD}" type="pres">
      <dgm:prSet presAssocID="{E6B3ADEA-9AE0-4E10-B8BD-AF9FFAC240A0}" presName="rootComposite2" presStyleCnt="0"/>
      <dgm:spPr/>
    </dgm:pt>
    <dgm:pt modelId="{23866EB1-1322-4C8C-AEF3-566871907C0B}" type="pres">
      <dgm:prSet presAssocID="{E6B3ADEA-9AE0-4E10-B8BD-AF9FFAC240A0}" presName="rootText2" presStyleLbl="alignAcc1" presStyleIdx="0" presStyleCnt="0">
        <dgm:presLayoutVars>
          <dgm:chPref val="3"/>
        </dgm:presLayoutVars>
      </dgm:prSet>
      <dgm:spPr/>
    </dgm:pt>
    <dgm:pt modelId="{AF0850A9-74A0-4068-AC1D-1EBB3C7701D0}" type="pres">
      <dgm:prSet presAssocID="{E6B3ADEA-9AE0-4E10-B8BD-AF9FFAC240A0}" presName="topArc2" presStyleLbl="parChTrans1D1" presStyleIdx="24" presStyleCnt="44"/>
      <dgm:spPr/>
    </dgm:pt>
    <dgm:pt modelId="{F5ED9F38-C295-4F5C-A257-A8D01B019AAA}" type="pres">
      <dgm:prSet presAssocID="{E6B3ADEA-9AE0-4E10-B8BD-AF9FFAC240A0}" presName="bottomArc2" presStyleLbl="parChTrans1D1" presStyleIdx="25" presStyleCnt="44"/>
      <dgm:spPr/>
    </dgm:pt>
    <dgm:pt modelId="{607A5FF0-BF79-4690-82AE-113D13B603D9}" type="pres">
      <dgm:prSet presAssocID="{E6B3ADEA-9AE0-4E10-B8BD-AF9FFAC240A0}" presName="topConnNode2" presStyleLbl="node4" presStyleIdx="0" presStyleCnt="0"/>
      <dgm:spPr/>
    </dgm:pt>
    <dgm:pt modelId="{20EA57C6-9E5A-4082-8C2E-B3A06FEE4406}" type="pres">
      <dgm:prSet presAssocID="{E6B3ADEA-9AE0-4E10-B8BD-AF9FFAC240A0}" presName="hierChild4" presStyleCnt="0"/>
      <dgm:spPr/>
    </dgm:pt>
    <dgm:pt modelId="{A491208B-F933-433C-9A78-EBA043072A6C}" type="pres">
      <dgm:prSet presAssocID="{E6B3ADEA-9AE0-4E10-B8BD-AF9FFAC240A0}" presName="hierChild5" presStyleCnt="0"/>
      <dgm:spPr/>
    </dgm:pt>
    <dgm:pt modelId="{FFEA14C2-9DDE-4FA3-BD18-B50FFB373E48}" type="pres">
      <dgm:prSet presAssocID="{136F5C8F-5A3E-48F8-808A-F9051993F5EA}" presName="hierChild5" presStyleCnt="0"/>
      <dgm:spPr/>
    </dgm:pt>
    <dgm:pt modelId="{D6217A8B-37C9-4D98-8553-6B50819E567F}" type="pres">
      <dgm:prSet presAssocID="{905DCC30-5DEB-4655-8E1C-A6A5C8025171}" presName="hierChild5" presStyleCnt="0"/>
      <dgm:spPr/>
    </dgm:pt>
    <dgm:pt modelId="{6DE87415-832E-4759-96F1-0C82BAC21552}" type="pres">
      <dgm:prSet presAssocID="{51CEF38C-371A-4249-BE77-A42A652BBA3A}" presName="Name28" presStyleLbl="parChTrans1D2" presStyleIdx="3" presStyleCnt="5"/>
      <dgm:spPr/>
    </dgm:pt>
    <dgm:pt modelId="{4E66E23A-A905-4F33-9733-EF196434C98D}" type="pres">
      <dgm:prSet presAssocID="{2580AF05-2577-489D-A160-F4BC87D6E49E}" presName="hierRoot2" presStyleCnt="0">
        <dgm:presLayoutVars>
          <dgm:hierBranch val="init"/>
        </dgm:presLayoutVars>
      </dgm:prSet>
      <dgm:spPr/>
    </dgm:pt>
    <dgm:pt modelId="{ECCE3C7E-E1B3-4D27-9808-11589BAE1EB9}" type="pres">
      <dgm:prSet presAssocID="{2580AF05-2577-489D-A160-F4BC87D6E49E}" presName="rootComposite2" presStyleCnt="0"/>
      <dgm:spPr/>
    </dgm:pt>
    <dgm:pt modelId="{5DD66731-B362-4F7D-B0FC-5E1C816F558F}" type="pres">
      <dgm:prSet presAssocID="{2580AF05-2577-489D-A160-F4BC87D6E49E}" presName="rootText2" presStyleLbl="alignAcc1" presStyleIdx="0" presStyleCnt="0">
        <dgm:presLayoutVars>
          <dgm:chPref val="3"/>
        </dgm:presLayoutVars>
      </dgm:prSet>
      <dgm:spPr/>
    </dgm:pt>
    <dgm:pt modelId="{4C39B8C9-B68B-43BD-9E39-ECEC5270C076}" type="pres">
      <dgm:prSet presAssocID="{2580AF05-2577-489D-A160-F4BC87D6E49E}" presName="topArc2" presStyleLbl="parChTrans1D1" presStyleIdx="26" presStyleCnt="44"/>
      <dgm:spPr/>
    </dgm:pt>
    <dgm:pt modelId="{2AD23838-5CFA-4241-BFAA-BA36C498D029}" type="pres">
      <dgm:prSet presAssocID="{2580AF05-2577-489D-A160-F4BC87D6E49E}" presName="bottomArc2" presStyleLbl="parChTrans1D1" presStyleIdx="27" presStyleCnt="44"/>
      <dgm:spPr/>
    </dgm:pt>
    <dgm:pt modelId="{C743036C-25C2-4AA5-ABEE-64BA4B9A1C10}" type="pres">
      <dgm:prSet presAssocID="{2580AF05-2577-489D-A160-F4BC87D6E49E}" presName="topConnNode2" presStyleLbl="node2" presStyleIdx="0" presStyleCnt="0"/>
      <dgm:spPr/>
    </dgm:pt>
    <dgm:pt modelId="{507B9675-3ADB-40D4-8BEC-0DF5CD1C6122}" type="pres">
      <dgm:prSet presAssocID="{2580AF05-2577-489D-A160-F4BC87D6E49E}" presName="hierChild4" presStyleCnt="0"/>
      <dgm:spPr/>
    </dgm:pt>
    <dgm:pt modelId="{423966D6-C5A7-489D-8235-976B926D87E1}" type="pres">
      <dgm:prSet presAssocID="{9709060E-B086-4EDF-AD06-B66AA81E65C2}" presName="Name28" presStyleLbl="parChTrans1D3" presStyleIdx="3" presStyleCnt="5"/>
      <dgm:spPr/>
    </dgm:pt>
    <dgm:pt modelId="{4033598C-7A01-49D8-AB1A-BA884BD70460}" type="pres">
      <dgm:prSet presAssocID="{95A25AB1-7684-45AF-9499-2A006C184B35}" presName="hierRoot2" presStyleCnt="0">
        <dgm:presLayoutVars>
          <dgm:hierBranch val="init"/>
        </dgm:presLayoutVars>
      </dgm:prSet>
      <dgm:spPr/>
    </dgm:pt>
    <dgm:pt modelId="{FFEF14F4-67CA-412F-9EEA-8205332B3400}" type="pres">
      <dgm:prSet presAssocID="{95A25AB1-7684-45AF-9499-2A006C184B35}" presName="rootComposite2" presStyleCnt="0"/>
      <dgm:spPr/>
    </dgm:pt>
    <dgm:pt modelId="{F9667E00-3D2D-4B0E-A6DC-6EEAA368C875}" type="pres">
      <dgm:prSet presAssocID="{95A25AB1-7684-45AF-9499-2A006C184B35}" presName="rootText2" presStyleLbl="alignAcc1" presStyleIdx="0" presStyleCnt="0">
        <dgm:presLayoutVars>
          <dgm:chPref val="3"/>
        </dgm:presLayoutVars>
      </dgm:prSet>
      <dgm:spPr/>
    </dgm:pt>
    <dgm:pt modelId="{6E28DB55-9A4C-4564-B872-38A4D29DBC33}" type="pres">
      <dgm:prSet presAssocID="{95A25AB1-7684-45AF-9499-2A006C184B35}" presName="topArc2" presStyleLbl="parChTrans1D1" presStyleIdx="28" presStyleCnt="44"/>
      <dgm:spPr/>
    </dgm:pt>
    <dgm:pt modelId="{30C74E0E-AA44-4127-8FAB-DBAC152BCBDE}" type="pres">
      <dgm:prSet presAssocID="{95A25AB1-7684-45AF-9499-2A006C184B35}" presName="bottomArc2" presStyleLbl="parChTrans1D1" presStyleIdx="29" presStyleCnt="44"/>
      <dgm:spPr/>
    </dgm:pt>
    <dgm:pt modelId="{1A03D42B-5062-4A47-9C05-ABB8482B4241}" type="pres">
      <dgm:prSet presAssocID="{95A25AB1-7684-45AF-9499-2A006C184B35}" presName="topConnNode2" presStyleLbl="node3" presStyleIdx="0" presStyleCnt="0"/>
      <dgm:spPr/>
    </dgm:pt>
    <dgm:pt modelId="{E83BFA0E-0243-40CA-A8B7-4014D3F76E95}" type="pres">
      <dgm:prSet presAssocID="{95A25AB1-7684-45AF-9499-2A006C184B35}" presName="hierChild4" presStyleCnt="0"/>
      <dgm:spPr/>
    </dgm:pt>
    <dgm:pt modelId="{7BAD7FF0-7A98-49DA-8EBF-10D6419CDA7D}" type="pres">
      <dgm:prSet presAssocID="{4FFEBE3E-B974-435C-9D9C-81C748A56BCE}" presName="Name28" presStyleLbl="parChTrans1D4" presStyleIdx="6" presStyleCnt="11"/>
      <dgm:spPr/>
    </dgm:pt>
    <dgm:pt modelId="{DB6919A9-3591-45BE-A285-25F64726F4AB}" type="pres">
      <dgm:prSet presAssocID="{BD7C6AFC-9973-4BD5-B51E-19E255B4D633}" presName="hierRoot2" presStyleCnt="0">
        <dgm:presLayoutVars>
          <dgm:hierBranch val="init"/>
        </dgm:presLayoutVars>
      </dgm:prSet>
      <dgm:spPr/>
    </dgm:pt>
    <dgm:pt modelId="{05670466-28A3-4389-9F83-FEBB6472A66B}" type="pres">
      <dgm:prSet presAssocID="{BD7C6AFC-9973-4BD5-B51E-19E255B4D633}" presName="rootComposite2" presStyleCnt="0"/>
      <dgm:spPr/>
    </dgm:pt>
    <dgm:pt modelId="{5AF78D0E-1A9C-4067-8500-AD359C934117}" type="pres">
      <dgm:prSet presAssocID="{BD7C6AFC-9973-4BD5-B51E-19E255B4D633}" presName="rootText2" presStyleLbl="alignAcc1" presStyleIdx="0" presStyleCnt="0">
        <dgm:presLayoutVars>
          <dgm:chPref val="3"/>
        </dgm:presLayoutVars>
      </dgm:prSet>
      <dgm:spPr/>
    </dgm:pt>
    <dgm:pt modelId="{EF46EAF6-2D78-4796-A088-DDB1F41302BB}" type="pres">
      <dgm:prSet presAssocID="{BD7C6AFC-9973-4BD5-B51E-19E255B4D633}" presName="topArc2" presStyleLbl="parChTrans1D1" presStyleIdx="30" presStyleCnt="44"/>
      <dgm:spPr/>
    </dgm:pt>
    <dgm:pt modelId="{DF7BDB22-5AC1-4296-93FC-09B5772A5C57}" type="pres">
      <dgm:prSet presAssocID="{BD7C6AFC-9973-4BD5-B51E-19E255B4D633}" presName="bottomArc2" presStyleLbl="parChTrans1D1" presStyleIdx="31" presStyleCnt="44"/>
      <dgm:spPr/>
    </dgm:pt>
    <dgm:pt modelId="{20674BD2-9F6E-49FE-AB9B-5E7BC29BB2D4}" type="pres">
      <dgm:prSet presAssocID="{BD7C6AFC-9973-4BD5-B51E-19E255B4D633}" presName="topConnNode2" presStyleLbl="node4" presStyleIdx="0" presStyleCnt="0"/>
      <dgm:spPr/>
    </dgm:pt>
    <dgm:pt modelId="{2BBCC558-BED8-4B1B-8221-61ABCB30952D}" type="pres">
      <dgm:prSet presAssocID="{BD7C6AFC-9973-4BD5-B51E-19E255B4D633}" presName="hierChild4" presStyleCnt="0"/>
      <dgm:spPr/>
    </dgm:pt>
    <dgm:pt modelId="{5CA3CBE4-EA14-4D2E-B979-BDAFBB4554B0}" type="pres">
      <dgm:prSet presAssocID="{BD7C6AFC-9973-4BD5-B51E-19E255B4D633}" presName="hierChild5" presStyleCnt="0"/>
      <dgm:spPr/>
    </dgm:pt>
    <dgm:pt modelId="{CECEF8A3-D4E8-47D2-920E-A6141D46A4B3}" type="pres">
      <dgm:prSet presAssocID="{B304DD85-9414-4476-B725-DAAA56A5654D}" presName="Name28" presStyleLbl="parChTrans1D4" presStyleIdx="7" presStyleCnt="11"/>
      <dgm:spPr/>
    </dgm:pt>
    <dgm:pt modelId="{718E8F62-5B66-499C-94F9-0EDB59345D8D}" type="pres">
      <dgm:prSet presAssocID="{C035C17C-AEC0-4F40-86EE-7CBC0D9420A4}" presName="hierRoot2" presStyleCnt="0">
        <dgm:presLayoutVars>
          <dgm:hierBranch val="init"/>
        </dgm:presLayoutVars>
      </dgm:prSet>
      <dgm:spPr/>
    </dgm:pt>
    <dgm:pt modelId="{0FC6A50C-4EE6-4757-9ADE-DB739BB66C43}" type="pres">
      <dgm:prSet presAssocID="{C035C17C-AEC0-4F40-86EE-7CBC0D9420A4}" presName="rootComposite2" presStyleCnt="0"/>
      <dgm:spPr/>
    </dgm:pt>
    <dgm:pt modelId="{9D42E6EC-33A7-4D3B-A796-095B746860FC}" type="pres">
      <dgm:prSet presAssocID="{C035C17C-AEC0-4F40-86EE-7CBC0D9420A4}" presName="rootText2" presStyleLbl="alignAcc1" presStyleIdx="0" presStyleCnt="0">
        <dgm:presLayoutVars>
          <dgm:chPref val="3"/>
        </dgm:presLayoutVars>
      </dgm:prSet>
      <dgm:spPr/>
    </dgm:pt>
    <dgm:pt modelId="{660E6F13-F895-44C2-8AE3-05ABEB4316C6}" type="pres">
      <dgm:prSet presAssocID="{C035C17C-AEC0-4F40-86EE-7CBC0D9420A4}" presName="topArc2" presStyleLbl="parChTrans1D1" presStyleIdx="32" presStyleCnt="44"/>
      <dgm:spPr/>
    </dgm:pt>
    <dgm:pt modelId="{4ADAB5F8-2FF7-446E-A145-9B38AEA25972}" type="pres">
      <dgm:prSet presAssocID="{C035C17C-AEC0-4F40-86EE-7CBC0D9420A4}" presName="bottomArc2" presStyleLbl="parChTrans1D1" presStyleIdx="33" presStyleCnt="44"/>
      <dgm:spPr/>
    </dgm:pt>
    <dgm:pt modelId="{D9AE205D-3E25-4EBE-9DE9-385C9A1A6063}" type="pres">
      <dgm:prSet presAssocID="{C035C17C-AEC0-4F40-86EE-7CBC0D9420A4}" presName="topConnNode2" presStyleLbl="node4" presStyleIdx="0" presStyleCnt="0"/>
      <dgm:spPr/>
    </dgm:pt>
    <dgm:pt modelId="{4723E323-1CAC-4FFA-8585-BEA9B84AA7E7}" type="pres">
      <dgm:prSet presAssocID="{C035C17C-AEC0-4F40-86EE-7CBC0D9420A4}" presName="hierChild4" presStyleCnt="0"/>
      <dgm:spPr/>
    </dgm:pt>
    <dgm:pt modelId="{9F2F1DA5-401B-4750-9D61-EF1C5177FA13}" type="pres">
      <dgm:prSet presAssocID="{C035C17C-AEC0-4F40-86EE-7CBC0D9420A4}" presName="hierChild5" presStyleCnt="0"/>
      <dgm:spPr/>
    </dgm:pt>
    <dgm:pt modelId="{0DC0ADCA-594C-4F42-9A73-510E42C4355B}" type="pres">
      <dgm:prSet presAssocID="{95A25AB1-7684-45AF-9499-2A006C184B35}" presName="hierChild5" presStyleCnt="0"/>
      <dgm:spPr/>
    </dgm:pt>
    <dgm:pt modelId="{32DB2ADF-0F1D-4752-B8B0-9711F023FFA5}" type="pres">
      <dgm:prSet presAssocID="{2580AF05-2577-489D-A160-F4BC87D6E49E}" presName="hierChild5" presStyleCnt="0"/>
      <dgm:spPr/>
    </dgm:pt>
    <dgm:pt modelId="{BECE2294-83C9-4002-97FD-D7F843F15B56}" type="pres">
      <dgm:prSet presAssocID="{2E2EDCCE-C274-4252-844F-72930EA9043A}" presName="Name28" presStyleLbl="parChTrans1D2" presStyleIdx="4" presStyleCnt="5"/>
      <dgm:spPr/>
    </dgm:pt>
    <dgm:pt modelId="{EFD8471B-14C0-4D0F-B7DF-F51D54A0F2CA}" type="pres">
      <dgm:prSet presAssocID="{895F6805-3A81-47AE-B92D-72F4851D0402}" presName="hierRoot2" presStyleCnt="0">
        <dgm:presLayoutVars>
          <dgm:hierBranch val="init"/>
        </dgm:presLayoutVars>
      </dgm:prSet>
      <dgm:spPr/>
    </dgm:pt>
    <dgm:pt modelId="{925EF457-6AC5-4F09-96CF-FF343B3FA193}" type="pres">
      <dgm:prSet presAssocID="{895F6805-3A81-47AE-B92D-72F4851D0402}" presName="rootComposite2" presStyleCnt="0"/>
      <dgm:spPr/>
    </dgm:pt>
    <dgm:pt modelId="{7B0F398F-2ABD-4CAF-A466-25308A8601EB}" type="pres">
      <dgm:prSet presAssocID="{895F6805-3A81-47AE-B92D-72F4851D0402}" presName="rootText2" presStyleLbl="alignAcc1" presStyleIdx="0" presStyleCnt="0">
        <dgm:presLayoutVars>
          <dgm:chPref val="3"/>
        </dgm:presLayoutVars>
      </dgm:prSet>
      <dgm:spPr/>
    </dgm:pt>
    <dgm:pt modelId="{4EE0BC38-708E-4AC5-A5DC-D499A53CA919}" type="pres">
      <dgm:prSet presAssocID="{895F6805-3A81-47AE-B92D-72F4851D0402}" presName="topArc2" presStyleLbl="parChTrans1D1" presStyleIdx="34" presStyleCnt="44"/>
      <dgm:spPr/>
    </dgm:pt>
    <dgm:pt modelId="{2F56837D-AC5C-41EC-B2DE-B460A29580DA}" type="pres">
      <dgm:prSet presAssocID="{895F6805-3A81-47AE-B92D-72F4851D0402}" presName="bottomArc2" presStyleLbl="parChTrans1D1" presStyleIdx="35" presStyleCnt="44"/>
      <dgm:spPr/>
    </dgm:pt>
    <dgm:pt modelId="{F40739D7-5C3F-4813-B532-EC95536F466D}" type="pres">
      <dgm:prSet presAssocID="{895F6805-3A81-47AE-B92D-72F4851D0402}" presName="topConnNode2" presStyleLbl="node2" presStyleIdx="0" presStyleCnt="0"/>
      <dgm:spPr/>
    </dgm:pt>
    <dgm:pt modelId="{DF3EF5E9-2FE5-4C1A-8FED-2D1BE0E22CAB}" type="pres">
      <dgm:prSet presAssocID="{895F6805-3A81-47AE-B92D-72F4851D0402}" presName="hierChild4" presStyleCnt="0"/>
      <dgm:spPr/>
    </dgm:pt>
    <dgm:pt modelId="{DC81BF0C-57D6-48F0-BA85-FD17D11D0D82}" type="pres">
      <dgm:prSet presAssocID="{4565BDE3-C244-4F87-AF5D-8D20E04C057A}" presName="Name28" presStyleLbl="parChTrans1D3" presStyleIdx="4" presStyleCnt="5"/>
      <dgm:spPr/>
    </dgm:pt>
    <dgm:pt modelId="{CC239342-B26E-4AEF-BF10-A2B18DD23DDD}" type="pres">
      <dgm:prSet presAssocID="{79E48649-48C2-4632-937B-F03625FC0C5B}" presName="hierRoot2" presStyleCnt="0">
        <dgm:presLayoutVars>
          <dgm:hierBranch val="init"/>
        </dgm:presLayoutVars>
      </dgm:prSet>
      <dgm:spPr/>
    </dgm:pt>
    <dgm:pt modelId="{3262E014-A813-47DD-970B-9C762783EB37}" type="pres">
      <dgm:prSet presAssocID="{79E48649-48C2-4632-937B-F03625FC0C5B}" presName="rootComposite2" presStyleCnt="0"/>
      <dgm:spPr/>
    </dgm:pt>
    <dgm:pt modelId="{738FF28C-8A7C-407E-B93D-7C6D022A31EC}" type="pres">
      <dgm:prSet presAssocID="{79E48649-48C2-4632-937B-F03625FC0C5B}" presName="rootText2" presStyleLbl="alignAcc1" presStyleIdx="0" presStyleCnt="0">
        <dgm:presLayoutVars>
          <dgm:chPref val="3"/>
        </dgm:presLayoutVars>
      </dgm:prSet>
      <dgm:spPr/>
    </dgm:pt>
    <dgm:pt modelId="{AC21D541-B29F-4980-B270-BDF95D5DEBFC}" type="pres">
      <dgm:prSet presAssocID="{79E48649-48C2-4632-937B-F03625FC0C5B}" presName="topArc2" presStyleLbl="parChTrans1D1" presStyleIdx="36" presStyleCnt="44"/>
      <dgm:spPr/>
    </dgm:pt>
    <dgm:pt modelId="{D11D710F-7505-40C5-BCB1-89D8C0AB8225}" type="pres">
      <dgm:prSet presAssocID="{79E48649-48C2-4632-937B-F03625FC0C5B}" presName="bottomArc2" presStyleLbl="parChTrans1D1" presStyleIdx="37" presStyleCnt="44"/>
      <dgm:spPr/>
    </dgm:pt>
    <dgm:pt modelId="{3435F61E-6C30-4DEC-BF71-E65B3932531D}" type="pres">
      <dgm:prSet presAssocID="{79E48649-48C2-4632-937B-F03625FC0C5B}" presName="topConnNode2" presStyleLbl="node3" presStyleIdx="0" presStyleCnt="0"/>
      <dgm:spPr/>
    </dgm:pt>
    <dgm:pt modelId="{38FDA611-391D-4063-B9D3-44534CC96E21}" type="pres">
      <dgm:prSet presAssocID="{79E48649-48C2-4632-937B-F03625FC0C5B}" presName="hierChild4" presStyleCnt="0"/>
      <dgm:spPr/>
    </dgm:pt>
    <dgm:pt modelId="{163361C0-88AE-498C-B4F1-A760D876E947}" type="pres">
      <dgm:prSet presAssocID="{267CFEFB-1738-4D22-8B3F-58F6922A14E4}" presName="Name28" presStyleLbl="parChTrans1D4" presStyleIdx="8" presStyleCnt="11"/>
      <dgm:spPr/>
    </dgm:pt>
    <dgm:pt modelId="{8D417D86-D242-47F3-A85D-FCB7337E1D24}" type="pres">
      <dgm:prSet presAssocID="{7DD6A135-B2D8-4172-BD7E-310885BB4092}" presName="hierRoot2" presStyleCnt="0">
        <dgm:presLayoutVars>
          <dgm:hierBranch val="init"/>
        </dgm:presLayoutVars>
      </dgm:prSet>
      <dgm:spPr/>
    </dgm:pt>
    <dgm:pt modelId="{E7F3C420-9149-4D5D-955C-65A25E89A5D0}" type="pres">
      <dgm:prSet presAssocID="{7DD6A135-B2D8-4172-BD7E-310885BB4092}" presName="rootComposite2" presStyleCnt="0"/>
      <dgm:spPr/>
    </dgm:pt>
    <dgm:pt modelId="{9B48D4CC-FEB8-498C-B2D9-8B38AF439AB6}" type="pres">
      <dgm:prSet presAssocID="{7DD6A135-B2D8-4172-BD7E-310885BB4092}" presName="rootText2" presStyleLbl="alignAcc1" presStyleIdx="0" presStyleCnt="0">
        <dgm:presLayoutVars>
          <dgm:chPref val="3"/>
        </dgm:presLayoutVars>
      </dgm:prSet>
      <dgm:spPr/>
    </dgm:pt>
    <dgm:pt modelId="{5C7A039D-BCEE-42ED-B546-F7BD966BA40A}" type="pres">
      <dgm:prSet presAssocID="{7DD6A135-B2D8-4172-BD7E-310885BB4092}" presName="topArc2" presStyleLbl="parChTrans1D1" presStyleIdx="38" presStyleCnt="44"/>
      <dgm:spPr/>
    </dgm:pt>
    <dgm:pt modelId="{F971FDED-799B-48D8-A535-C5CA7788A96B}" type="pres">
      <dgm:prSet presAssocID="{7DD6A135-B2D8-4172-BD7E-310885BB4092}" presName="bottomArc2" presStyleLbl="parChTrans1D1" presStyleIdx="39" presStyleCnt="44"/>
      <dgm:spPr/>
    </dgm:pt>
    <dgm:pt modelId="{4CF211C7-1524-4539-94CB-ADAEFB573FDD}" type="pres">
      <dgm:prSet presAssocID="{7DD6A135-B2D8-4172-BD7E-310885BB4092}" presName="topConnNode2" presStyleLbl="node4" presStyleIdx="0" presStyleCnt="0"/>
      <dgm:spPr/>
    </dgm:pt>
    <dgm:pt modelId="{4F4DE76E-D545-436D-AD2D-ED42FB4F2BD5}" type="pres">
      <dgm:prSet presAssocID="{7DD6A135-B2D8-4172-BD7E-310885BB4092}" presName="hierChild4" presStyleCnt="0"/>
      <dgm:spPr/>
    </dgm:pt>
    <dgm:pt modelId="{9D3A1A5F-28E3-400E-9EB6-57BA68A7C078}" type="pres">
      <dgm:prSet presAssocID="{7DD6A135-B2D8-4172-BD7E-310885BB4092}" presName="hierChild5" presStyleCnt="0"/>
      <dgm:spPr/>
    </dgm:pt>
    <dgm:pt modelId="{3FEB25F9-79EF-4B43-8CD5-CACC88D14A72}" type="pres">
      <dgm:prSet presAssocID="{85703458-2161-4B0C-82CD-5E78F9B1CE94}" presName="Name28" presStyleLbl="parChTrans1D4" presStyleIdx="9" presStyleCnt="11"/>
      <dgm:spPr/>
    </dgm:pt>
    <dgm:pt modelId="{2A3EE6C7-5AA5-4C79-9F3D-280C657FF37A}" type="pres">
      <dgm:prSet presAssocID="{E6873998-789A-42C3-A1EC-2C208D316EAF}" presName="hierRoot2" presStyleCnt="0">
        <dgm:presLayoutVars>
          <dgm:hierBranch val="init"/>
        </dgm:presLayoutVars>
      </dgm:prSet>
      <dgm:spPr/>
    </dgm:pt>
    <dgm:pt modelId="{45DA5B8A-F6D9-4D3A-AFCE-A0350EC25AD6}" type="pres">
      <dgm:prSet presAssocID="{E6873998-789A-42C3-A1EC-2C208D316EAF}" presName="rootComposite2" presStyleCnt="0"/>
      <dgm:spPr/>
    </dgm:pt>
    <dgm:pt modelId="{AE7AD73F-DBBE-45E5-BE2F-BBB90EC5FD38}" type="pres">
      <dgm:prSet presAssocID="{E6873998-789A-42C3-A1EC-2C208D316EAF}" presName="rootText2" presStyleLbl="alignAcc1" presStyleIdx="0" presStyleCnt="0">
        <dgm:presLayoutVars>
          <dgm:chPref val="3"/>
        </dgm:presLayoutVars>
      </dgm:prSet>
      <dgm:spPr/>
    </dgm:pt>
    <dgm:pt modelId="{8CB1A0AA-F4E3-4D74-ADCC-16E6D4E9EE8C}" type="pres">
      <dgm:prSet presAssocID="{E6873998-789A-42C3-A1EC-2C208D316EAF}" presName="topArc2" presStyleLbl="parChTrans1D1" presStyleIdx="40" presStyleCnt="44"/>
      <dgm:spPr/>
    </dgm:pt>
    <dgm:pt modelId="{EF5BDF9C-28E4-44CC-BBC7-D2F7B552D454}" type="pres">
      <dgm:prSet presAssocID="{E6873998-789A-42C3-A1EC-2C208D316EAF}" presName="bottomArc2" presStyleLbl="parChTrans1D1" presStyleIdx="41" presStyleCnt="44"/>
      <dgm:spPr/>
    </dgm:pt>
    <dgm:pt modelId="{FA46BE6D-6EC4-4B20-906A-B0D055822898}" type="pres">
      <dgm:prSet presAssocID="{E6873998-789A-42C3-A1EC-2C208D316EAF}" presName="topConnNode2" presStyleLbl="node4" presStyleIdx="0" presStyleCnt="0"/>
      <dgm:spPr/>
    </dgm:pt>
    <dgm:pt modelId="{6619AF7B-B87F-4698-92E8-0FDD552917B4}" type="pres">
      <dgm:prSet presAssocID="{E6873998-789A-42C3-A1EC-2C208D316EAF}" presName="hierChild4" presStyleCnt="0"/>
      <dgm:spPr/>
    </dgm:pt>
    <dgm:pt modelId="{B221230D-28D9-4B9E-B811-8B11BC24A7E0}" type="pres">
      <dgm:prSet presAssocID="{E6873998-789A-42C3-A1EC-2C208D316EAF}" presName="hierChild5" presStyleCnt="0"/>
      <dgm:spPr/>
    </dgm:pt>
    <dgm:pt modelId="{8E2115D8-5BA4-46CD-8768-32CF95C72C4C}" type="pres">
      <dgm:prSet presAssocID="{BEF6BE0C-175F-425B-8C26-742ED0DEE43F}" presName="Name28" presStyleLbl="parChTrans1D4" presStyleIdx="10" presStyleCnt="11"/>
      <dgm:spPr/>
    </dgm:pt>
    <dgm:pt modelId="{EDBD635D-EBA4-42E0-8A58-5864D6C58773}" type="pres">
      <dgm:prSet presAssocID="{7121BC66-352E-4EA5-A1A2-B96E190CAB1F}" presName="hierRoot2" presStyleCnt="0">
        <dgm:presLayoutVars>
          <dgm:hierBranch val="init"/>
        </dgm:presLayoutVars>
      </dgm:prSet>
      <dgm:spPr/>
    </dgm:pt>
    <dgm:pt modelId="{66EC1E91-F829-41F5-BB52-467CAC3611F7}" type="pres">
      <dgm:prSet presAssocID="{7121BC66-352E-4EA5-A1A2-B96E190CAB1F}" presName="rootComposite2" presStyleCnt="0"/>
      <dgm:spPr/>
    </dgm:pt>
    <dgm:pt modelId="{D32D8AB1-357B-471C-932D-A6DAA1478CBB}" type="pres">
      <dgm:prSet presAssocID="{7121BC66-352E-4EA5-A1A2-B96E190CAB1F}" presName="rootText2" presStyleLbl="alignAcc1" presStyleIdx="0" presStyleCnt="0">
        <dgm:presLayoutVars>
          <dgm:chPref val="3"/>
        </dgm:presLayoutVars>
      </dgm:prSet>
      <dgm:spPr/>
    </dgm:pt>
    <dgm:pt modelId="{0F110BB9-E59F-44D3-BE7E-80F022D692A1}" type="pres">
      <dgm:prSet presAssocID="{7121BC66-352E-4EA5-A1A2-B96E190CAB1F}" presName="topArc2" presStyleLbl="parChTrans1D1" presStyleIdx="42" presStyleCnt="44"/>
      <dgm:spPr/>
    </dgm:pt>
    <dgm:pt modelId="{E5779969-9E0E-4A27-82AB-BAD26AD44FD9}" type="pres">
      <dgm:prSet presAssocID="{7121BC66-352E-4EA5-A1A2-B96E190CAB1F}" presName="bottomArc2" presStyleLbl="parChTrans1D1" presStyleIdx="43" presStyleCnt="44"/>
      <dgm:spPr/>
    </dgm:pt>
    <dgm:pt modelId="{D41A8D96-0AA6-46C4-8129-6A37FED7FC3C}" type="pres">
      <dgm:prSet presAssocID="{7121BC66-352E-4EA5-A1A2-B96E190CAB1F}" presName="topConnNode2" presStyleLbl="node4" presStyleIdx="0" presStyleCnt="0"/>
      <dgm:spPr/>
    </dgm:pt>
    <dgm:pt modelId="{AEE57488-7AC5-4845-B001-98109B78AAF9}" type="pres">
      <dgm:prSet presAssocID="{7121BC66-352E-4EA5-A1A2-B96E190CAB1F}" presName="hierChild4" presStyleCnt="0"/>
      <dgm:spPr/>
    </dgm:pt>
    <dgm:pt modelId="{8858C952-AAC5-469F-890B-D795B2B8DBE4}" type="pres">
      <dgm:prSet presAssocID="{7121BC66-352E-4EA5-A1A2-B96E190CAB1F}" presName="hierChild5" presStyleCnt="0"/>
      <dgm:spPr/>
    </dgm:pt>
    <dgm:pt modelId="{754E5801-A47A-4894-9D38-79B0E1FAB2CC}" type="pres">
      <dgm:prSet presAssocID="{79E48649-48C2-4632-937B-F03625FC0C5B}" presName="hierChild5" presStyleCnt="0"/>
      <dgm:spPr/>
    </dgm:pt>
    <dgm:pt modelId="{4182A35B-CCD5-4D45-9750-A7395BD2F286}" type="pres">
      <dgm:prSet presAssocID="{895F6805-3A81-47AE-B92D-72F4851D0402}" presName="hierChild5" presStyleCnt="0"/>
      <dgm:spPr/>
    </dgm:pt>
    <dgm:pt modelId="{7E59EA5F-22E0-464C-A7C4-F2B90EEEDCBC}" type="pres">
      <dgm:prSet presAssocID="{0513105F-28F9-4993-BB19-EA163952DD0E}" presName="hierChild3" presStyleCnt="0"/>
      <dgm:spPr/>
    </dgm:pt>
  </dgm:ptLst>
  <dgm:cxnLst>
    <dgm:cxn modelId="{065CEC04-0B39-49D2-B50D-5C4B6252DB3C}" srcId="{95A25AB1-7684-45AF-9499-2A006C184B35}" destId="{C035C17C-AEC0-4F40-86EE-7CBC0D9420A4}" srcOrd="1" destOrd="0" parTransId="{B304DD85-9414-4476-B725-DAAA56A5654D}" sibTransId="{F3FEA69A-6F16-42DD-8DD8-F69FCB3C1CC4}"/>
    <dgm:cxn modelId="{CB3E0E07-ACFF-4B18-978A-2838D8F52591}" type="presOf" srcId="{0E49DC66-459A-41E4-83CE-E7D94D102E22}" destId="{A13DFF74-4B6A-4ADC-8CEE-9D92EF455DEF}" srcOrd="0" destOrd="0" presId="urn:microsoft.com/office/officeart/2008/layout/HalfCircleOrganizationChart"/>
    <dgm:cxn modelId="{9D1B6B09-6A42-402C-A363-170B58ED8EA4}" type="presOf" srcId="{E231D3A1-6865-4435-AD46-7EB7DC4A2B79}" destId="{9A3D7579-4E48-4384-8BF1-9B338D59F95B}" srcOrd="1" destOrd="0" presId="urn:microsoft.com/office/officeart/2008/layout/HalfCircleOrganizationChart"/>
    <dgm:cxn modelId="{DADC480B-5F26-4950-B503-5E110072C444}" type="presOf" srcId="{7946F223-69EB-4C99-BF25-CD0479865366}" destId="{C83C35F1-C108-4294-ACB4-FAF7B112141F}" srcOrd="0" destOrd="0" presId="urn:microsoft.com/office/officeart/2008/layout/HalfCircleOrganizationChart"/>
    <dgm:cxn modelId="{EDB6BC0B-5B2B-4ED4-A36F-D1D0D94C1B9E}" type="presOf" srcId="{C035C17C-AEC0-4F40-86EE-7CBC0D9420A4}" destId="{9D42E6EC-33A7-4D3B-A796-095B746860FC}" srcOrd="0" destOrd="0" presId="urn:microsoft.com/office/officeart/2008/layout/HalfCircleOrganizationChart"/>
    <dgm:cxn modelId="{D63A7D0D-2976-474F-986F-6BA02D083957}" type="presOf" srcId="{895F6805-3A81-47AE-B92D-72F4851D0402}" destId="{F40739D7-5C3F-4813-B532-EC95536F466D}" srcOrd="1" destOrd="0" presId="urn:microsoft.com/office/officeart/2008/layout/HalfCircleOrganizationChart"/>
    <dgm:cxn modelId="{802CAF16-2289-4C9C-8D84-61EAEF40156C}" type="presOf" srcId="{6D365E09-30FB-4BC0-AA42-1B41E713A3D3}" destId="{607B05AC-D432-4BC4-8824-7A5D668A59D1}" srcOrd="0" destOrd="0" presId="urn:microsoft.com/office/officeart/2008/layout/HalfCircleOrganizationChart"/>
    <dgm:cxn modelId="{CAB84319-ADD6-4052-8618-21B616078DC5}" type="presOf" srcId="{4452609B-7A8D-498C-9737-79417B5D4C33}" destId="{EE607607-2EDF-4442-ABE2-8687A1ADF161}" srcOrd="0" destOrd="0" presId="urn:microsoft.com/office/officeart/2008/layout/HalfCircleOrganizationChart"/>
    <dgm:cxn modelId="{18C18C1B-1C36-40CE-82F3-542ECF20E027}" type="presOf" srcId="{1F87E848-D516-4808-94E9-C0AC3F772F01}" destId="{C1554073-4B6F-4D5D-BBA1-5540D1CC26DB}" srcOrd="0" destOrd="0" presId="urn:microsoft.com/office/officeart/2008/layout/HalfCircleOrganizationChart"/>
    <dgm:cxn modelId="{8401DE1F-2793-4783-960C-1F97F7315378}" type="presOf" srcId="{2EC10217-F2ED-4635-AA71-C82A0C57D08A}" destId="{A807CBC3-253E-4082-9401-546739FE43BB}" srcOrd="0" destOrd="0" presId="urn:microsoft.com/office/officeart/2008/layout/HalfCircleOrganizationChart"/>
    <dgm:cxn modelId="{987DB821-3F1C-4B96-AFC9-97643ED427FD}" type="presOf" srcId="{F3F15AF4-7DEB-46DD-B1C8-979885358736}" destId="{2FF46A9E-4F92-4584-A260-E11E2FAF8AED}" srcOrd="1" destOrd="0" presId="urn:microsoft.com/office/officeart/2008/layout/HalfCircleOrganizationChart"/>
    <dgm:cxn modelId="{4738C02B-7658-4753-9818-B8CA9129EB7F}" srcId="{905DCC30-5DEB-4655-8E1C-A6A5C8025171}" destId="{136F5C8F-5A3E-48F8-808A-F9051993F5EA}" srcOrd="0" destOrd="0" parTransId="{6D365E09-30FB-4BC0-AA42-1B41E713A3D3}" sibTransId="{7C7437B0-6CA8-4D40-9860-E0F07D2E3D6B}"/>
    <dgm:cxn modelId="{AB9AFA32-527E-41F5-8094-347D15119453}" type="presOf" srcId="{95A25AB1-7684-45AF-9499-2A006C184B35}" destId="{F9667E00-3D2D-4B0E-A6DC-6EEAA368C875}" srcOrd="0" destOrd="0" presId="urn:microsoft.com/office/officeart/2008/layout/HalfCircleOrganizationChart"/>
    <dgm:cxn modelId="{20813034-B9AA-404C-BBED-653EA5688AFD}" srcId="{79E48649-48C2-4632-937B-F03625FC0C5B}" destId="{7DD6A135-B2D8-4172-BD7E-310885BB4092}" srcOrd="0" destOrd="0" parTransId="{267CFEFB-1738-4D22-8B3F-58F6922A14E4}" sibTransId="{7158A9C7-3EF4-44E2-A82B-9A418B6DD6CD}"/>
    <dgm:cxn modelId="{DCC2EF35-CA3D-41FF-AA89-87EFDC1991BC}" type="presOf" srcId="{85703458-2161-4B0C-82CD-5E78F9B1CE94}" destId="{3FEB25F9-79EF-4B43-8CD5-CACC88D14A72}" srcOrd="0" destOrd="0" presId="urn:microsoft.com/office/officeart/2008/layout/HalfCircleOrganizationChart"/>
    <dgm:cxn modelId="{94191438-0282-4573-BE3C-5B29F78B61F6}" type="presOf" srcId="{F3F15AF4-7DEB-46DD-B1C8-979885358736}" destId="{DFF2DD01-E8A1-4B68-A715-F976B52859EB}" srcOrd="0" destOrd="0" presId="urn:microsoft.com/office/officeart/2008/layout/HalfCircleOrganizationChart"/>
    <dgm:cxn modelId="{97D82C3A-E931-45D8-B9E8-3D0128B0DAB0}" type="presOf" srcId="{136F5C8F-5A3E-48F8-808A-F9051993F5EA}" destId="{9E749832-9506-449D-BE42-38B80DD07D8B}" srcOrd="0" destOrd="0" presId="urn:microsoft.com/office/officeart/2008/layout/HalfCircleOrganizationChart"/>
    <dgm:cxn modelId="{BBDC0F5B-19F8-422E-8A88-D293D27112E4}" srcId="{0513105F-28F9-4993-BB19-EA163952DD0E}" destId="{905DCC30-5DEB-4655-8E1C-A6A5C8025171}" srcOrd="2" destOrd="0" parTransId="{949C1C4D-BA1A-406B-9B01-B27949E0A575}" sibTransId="{3E58A365-F3EB-4BB4-A221-A6DAA9D235AF}"/>
    <dgm:cxn modelId="{8051B960-5F11-4C5A-BAD2-B637E7070FF8}" type="presOf" srcId="{D1D9C404-DE8A-4E7F-813E-13C5E352B2E6}" destId="{B0B6C507-5B3B-4F81-8388-B56EA1232F93}" srcOrd="0" destOrd="0" presId="urn:microsoft.com/office/officeart/2008/layout/HalfCircleOrganizationChart"/>
    <dgm:cxn modelId="{75EF4743-5ABC-4072-9FEA-6060686C1BB7}" type="presOf" srcId="{0E49DC66-459A-41E4-83CE-E7D94D102E22}" destId="{6FAAA1B2-F255-4739-95C2-5F0CFA8ECB53}" srcOrd="1" destOrd="0" presId="urn:microsoft.com/office/officeart/2008/layout/HalfCircleOrganizationChart"/>
    <dgm:cxn modelId="{AD765B48-FBBD-4730-BCB3-5D6CBF856977}" srcId="{F3F15AF4-7DEB-46DD-B1C8-979885358736}" destId="{43225E19-32AC-4CFA-B2CB-11A2FC24DCC5}" srcOrd="1" destOrd="0" parTransId="{8922461C-AE2F-46B1-80E3-E333390AA819}" sibTransId="{92931BB6-1A64-4468-9AF3-3B9B5EE813D5}"/>
    <dgm:cxn modelId="{EBDCC968-7EBF-49D6-AC8E-899D4157B24B}" type="presOf" srcId="{7121BC66-352E-4EA5-A1A2-B96E190CAB1F}" destId="{D41A8D96-0AA6-46C4-8129-6A37FED7FC3C}" srcOrd="1" destOrd="0" presId="urn:microsoft.com/office/officeart/2008/layout/HalfCircleOrganizationChart"/>
    <dgm:cxn modelId="{DB36844B-5EB6-4E61-B63F-B3009DC7B8B8}" type="presOf" srcId="{BEF6BE0C-175F-425B-8C26-742ED0DEE43F}" destId="{8E2115D8-5BA4-46CD-8768-32CF95C72C4C}" srcOrd="0" destOrd="0" presId="urn:microsoft.com/office/officeart/2008/layout/HalfCircleOrganizationChart"/>
    <dgm:cxn modelId="{5AA2B04B-6CBB-4D33-871B-37880B926CC8}" type="presOf" srcId="{43225E19-32AC-4CFA-B2CB-11A2FC24DCC5}" destId="{BF891AFA-2BB3-4EA3-8DDF-43686835D160}" srcOrd="1" destOrd="0" presId="urn:microsoft.com/office/officeart/2008/layout/HalfCircleOrganizationChart"/>
    <dgm:cxn modelId="{D8BAB76D-2E3A-4922-ADC1-E8E3490D61D5}" srcId="{136F5C8F-5A3E-48F8-808A-F9051993F5EA}" destId="{E6B3ADEA-9AE0-4E10-B8BD-AF9FFAC240A0}" srcOrd="1" destOrd="0" parTransId="{05C146D8-E6C5-417E-AC33-7F23F2CF2330}" sibTransId="{82D73AEA-75F6-4649-8103-EBCCEBE182E7}"/>
    <dgm:cxn modelId="{C5AB576F-6A3D-4475-B5C0-7CDC1F3E65AB}" type="presOf" srcId="{905DCC30-5DEB-4655-8E1C-A6A5C8025171}" destId="{D881736C-FD30-40B9-A7DE-2494F264671B}" srcOrd="0" destOrd="0" presId="urn:microsoft.com/office/officeart/2008/layout/HalfCircleOrganizationChart"/>
    <dgm:cxn modelId="{97533770-516A-47D8-ADB2-70EB3E9DEA80}" type="presOf" srcId="{A74669F7-0779-4241-ADF2-FBC82CEC4DCD}" destId="{C3C364F1-62A3-447D-8EC8-76585C1149EA}" srcOrd="0" destOrd="0" presId="urn:microsoft.com/office/officeart/2008/layout/HalfCircleOrganizationChart"/>
    <dgm:cxn modelId="{5259B050-8787-46F0-8244-06313574761E}" srcId="{79E48649-48C2-4632-937B-F03625FC0C5B}" destId="{7121BC66-352E-4EA5-A1A2-B96E190CAB1F}" srcOrd="2" destOrd="0" parTransId="{BEF6BE0C-175F-425B-8C26-742ED0DEE43F}" sibTransId="{418C0B3B-E874-40C4-907A-E7A5C2A1B2E1}"/>
    <dgm:cxn modelId="{89803071-7482-4F30-88E5-8077255CD295}" type="presOf" srcId="{6FD28073-4DBB-4AC2-97BF-C5763BC54498}" destId="{688AC553-7E87-49E0-A803-EDCBC0CD9762}" srcOrd="1" destOrd="0" presId="urn:microsoft.com/office/officeart/2008/layout/HalfCircleOrganizationChart"/>
    <dgm:cxn modelId="{CCC81573-FE2C-4528-A40C-F2846CF79F98}" type="presOf" srcId="{0513105F-28F9-4993-BB19-EA163952DD0E}" destId="{EA24123F-D6B5-4A1D-94C4-9CEC1B4DD49D}" srcOrd="0" destOrd="0" presId="urn:microsoft.com/office/officeart/2008/layout/HalfCircleOrganizationChart"/>
    <dgm:cxn modelId="{0F8C6974-7AED-4D19-973B-851BF84757EE}" srcId="{0513105F-28F9-4993-BB19-EA163952DD0E}" destId="{2580AF05-2577-489D-A160-F4BC87D6E49E}" srcOrd="3" destOrd="0" parTransId="{51CEF38C-371A-4249-BE77-A42A652BBA3A}" sibTransId="{5086E16F-A115-4BE4-A091-6DC7FA6F8061}"/>
    <dgm:cxn modelId="{AE820855-3F66-4080-9C6E-E5E897BFF485}" type="presOf" srcId="{05C146D8-E6C5-417E-AC33-7F23F2CF2330}" destId="{63603D0E-6820-4C26-A219-78529253509E}" srcOrd="0" destOrd="0" presId="urn:microsoft.com/office/officeart/2008/layout/HalfCircleOrganizationChart"/>
    <dgm:cxn modelId="{8EFE0F55-5ADE-482C-B454-1B48EA15BD91}" type="presOf" srcId="{8922461C-AE2F-46B1-80E3-E333390AA819}" destId="{B1C6048D-EE54-47D5-9342-13052B467055}" srcOrd="0" destOrd="0" presId="urn:microsoft.com/office/officeart/2008/layout/HalfCircleOrganizationChart"/>
    <dgm:cxn modelId="{25501C76-493E-4857-8C1D-34F95CB95907}" type="presOf" srcId="{2E2EDCCE-C274-4252-844F-72930EA9043A}" destId="{BECE2294-83C9-4002-97FD-D7F843F15B56}" srcOrd="0" destOrd="0" presId="urn:microsoft.com/office/officeart/2008/layout/HalfCircleOrganizationChart"/>
    <dgm:cxn modelId="{0DF6E276-DB99-4228-A02B-24581FA3BCB1}" type="presOf" srcId="{BD7C6AFC-9973-4BD5-B51E-19E255B4D633}" destId="{20674BD2-9F6E-49FE-AB9B-5E7BC29BB2D4}" srcOrd="1" destOrd="0" presId="urn:microsoft.com/office/officeart/2008/layout/HalfCircleOrganizationChart"/>
    <dgm:cxn modelId="{03E2BF79-A5AD-487E-BD6F-FD0B262E58BC}" type="presOf" srcId="{B304DD85-9414-4476-B725-DAAA56A5654D}" destId="{CECEF8A3-D4E8-47D2-920E-A6141D46A4B3}" srcOrd="0" destOrd="0" presId="urn:microsoft.com/office/officeart/2008/layout/HalfCircleOrganizationChart"/>
    <dgm:cxn modelId="{9C41477E-3A2B-4941-B700-02B102AA54CB}" type="presOf" srcId="{79E48649-48C2-4632-937B-F03625FC0C5B}" destId="{3435F61E-6C30-4DEC-BF71-E65B3932531D}" srcOrd="1" destOrd="0" presId="urn:microsoft.com/office/officeart/2008/layout/HalfCircleOrganizationChart"/>
    <dgm:cxn modelId="{C5AE057F-55C3-4C8D-A2CB-AFBDB13578BF}" type="presOf" srcId="{2580AF05-2577-489D-A160-F4BC87D6E49E}" destId="{C743036C-25C2-4AA5-ABEE-64BA4B9A1C10}" srcOrd="1" destOrd="0" presId="urn:microsoft.com/office/officeart/2008/layout/HalfCircleOrganizationChart"/>
    <dgm:cxn modelId="{E5F6B27F-9F62-40DE-9882-BD256FD05B32}" type="presOf" srcId="{949C1C4D-BA1A-406B-9B01-B27949E0A575}" destId="{511D6584-97AD-4EB6-91B0-8E44E52A5EEB}" srcOrd="0" destOrd="0" presId="urn:microsoft.com/office/officeart/2008/layout/HalfCircleOrganizationChart"/>
    <dgm:cxn modelId="{83C20580-52FA-468E-8DC7-E23DB5F86359}" type="presOf" srcId="{905DCC30-5DEB-4655-8E1C-A6A5C8025171}" destId="{39320819-EC4E-4B5C-8099-F653B0EF5D2C}" srcOrd="1" destOrd="0" presId="urn:microsoft.com/office/officeart/2008/layout/HalfCircleOrganizationChart"/>
    <dgm:cxn modelId="{1A618680-AE50-4002-B586-91FAC5D8F831}" type="presOf" srcId="{4FFEBE3E-B974-435C-9D9C-81C748A56BCE}" destId="{7BAD7FF0-7A98-49DA-8EBF-10D6419CDA7D}" srcOrd="0" destOrd="0" presId="urn:microsoft.com/office/officeart/2008/layout/HalfCircleOrganizationChart"/>
    <dgm:cxn modelId="{D766F782-E1DF-4AEF-B1D9-DACFC15F0315}" type="presOf" srcId="{7DD6A135-B2D8-4172-BD7E-310885BB4092}" destId="{9B48D4CC-FEB8-498C-B2D9-8B38AF439AB6}" srcOrd="0" destOrd="0" presId="urn:microsoft.com/office/officeart/2008/layout/HalfCircleOrganizationChart"/>
    <dgm:cxn modelId="{1178EE85-CBB8-4ED9-8AAE-65A4F64B9395}" type="presOf" srcId="{E6873998-789A-42C3-A1EC-2C208D316EAF}" destId="{AE7AD73F-DBBE-45E5-BE2F-BBB90EC5FD38}" srcOrd="0" destOrd="0" presId="urn:microsoft.com/office/officeart/2008/layout/HalfCircleOrganizationChart"/>
    <dgm:cxn modelId="{4A76F986-A859-4754-9F25-4C37CB7BB3AF}" type="presOf" srcId="{895F6805-3A81-47AE-B92D-72F4851D0402}" destId="{7B0F398F-2ABD-4CAF-A466-25308A8601EB}" srcOrd="0" destOrd="0" presId="urn:microsoft.com/office/officeart/2008/layout/HalfCircleOrganizationChart"/>
    <dgm:cxn modelId="{1D424287-D502-4095-B8C0-2E4F351EFBD0}" srcId="{136F5C8F-5A3E-48F8-808A-F9051993F5EA}" destId="{0E49DC66-459A-41E4-83CE-E7D94D102E22}" srcOrd="0" destOrd="0" parTransId="{CDE8C101-B577-406C-8152-1B2BACB208D1}" sibTransId="{38C373DF-41EE-4F76-BBDD-923246C434A6}"/>
    <dgm:cxn modelId="{91237988-CE25-4A8E-AEE7-209C1F58ABF1}" srcId="{E231D3A1-6865-4435-AD46-7EB7DC4A2B79}" destId="{882A4D2D-DCBE-403A-8820-998F1E9596DA}" srcOrd="0" destOrd="0" parTransId="{7946F223-69EB-4C99-BF25-CD0479865366}" sibTransId="{4B87F4CF-62B3-4CB3-808F-01D700276953}"/>
    <dgm:cxn modelId="{706A2994-E2BE-4A67-85B0-F74B138D07FC}" srcId="{79E48649-48C2-4632-937B-F03625FC0C5B}" destId="{E6873998-789A-42C3-A1EC-2C208D316EAF}" srcOrd="1" destOrd="0" parTransId="{85703458-2161-4B0C-82CD-5E78F9B1CE94}" sibTransId="{C2F7A4F0-3ED0-4473-9441-E8109B4DB0B3}"/>
    <dgm:cxn modelId="{D98A42A0-5583-452A-9E9E-D36BDDDC63B1}" type="presOf" srcId="{FF242D08-B14A-4B1D-8B45-3A07188F4791}" destId="{8049AFCB-31FE-4A99-8769-FD073FA4E1FE}" srcOrd="0" destOrd="0" presId="urn:microsoft.com/office/officeart/2008/layout/HalfCircleOrganizationChart"/>
    <dgm:cxn modelId="{E28252A0-1FB4-40FB-930C-6062281D02E1}" srcId="{882A4D2D-DCBE-403A-8820-998F1E9596DA}" destId="{FF242D08-B14A-4B1D-8B45-3A07188F4791}" srcOrd="0" destOrd="0" parTransId="{4452609B-7A8D-498C-9737-79417B5D4C33}" sibTransId="{4C25EB94-A03A-4DC4-9CFC-04575B1A5B2A}"/>
    <dgm:cxn modelId="{5A9775A0-F500-4F20-9454-8ABF486C586C}" type="presOf" srcId="{E6B3ADEA-9AE0-4E10-B8BD-AF9FFAC240A0}" destId="{23866EB1-1322-4C8C-AEF3-566871907C0B}" srcOrd="0" destOrd="0" presId="urn:microsoft.com/office/officeart/2008/layout/HalfCircleOrganizationChart"/>
    <dgm:cxn modelId="{93B75FA2-1130-4ED8-973A-23068227C6DB}" type="presOf" srcId="{136F5C8F-5A3E-48F8-808A-F9051993F5EA}" destId="{CA86759C-6616-46FD-B93B-A03A014DB81C}" srcOrd="1" destOrd="0" presId="urn:microsoft.com/office/officeart/2008/layout/HalfCircleOrganizationChart"/>
    <dgm:cxn modelId="{5AF59FA5-32F2-4F1B-88B6-AADA0817EB91}" srcId="{F3F15AF4-7DEB-46DD-B1C8-979885358736}" destId="{1F87E848-D516-4808-94E9-C0AC3F772F01}" srcOrd="0" destOrd="0" parTransId="{A74669F7-0779-4241-ADF2-FBC82CEC4DCD}" sibTransId="{7E3CB9C9-D771-4027-823C-80197273262E}"/>
    <dgm:cxn modelId="{CB1F73A6-9EB3-44D7-B8C7-C9D4F62796EB}" type="presOf" srcId="{F0873AAF-F676-4678-B385-4EC13DB3298F}" destId="{6872747E-B3E7-4CFC-B30D-1BE637299CF1}" srcOrd="1" destOrd="0" presId="urn:microsoft.com/office/officeart/2008/layout/HalfCircleOrganizationChart"/>
    <dgm:cxn modelId="{2CB739B4-573C-489C-861C-80121A396907}" srcId="{95A25AB1-7684-45AF-9499-2A006C184B35}" destId="{BD7C6AFC-9973-4BD5-B51E-19E255B4D633}" srcOrd="0" destOrd="0" parTransId="{4FFEBE3E-B974-435C-9D9C-81C748A56BCE}" sibTransId="{1C70A630-890A-4843-96E9-4B59F339FE45}"/>
    <dgm:cxn modelId="{72B0A8B5-A6BF-46F1-B740-BC107FD66AE7}" type="presOf" srcId="{F0873AAF-F676-4678-B385-4EC13DB3298F}" destId="{E0A2B58A-9C52-43BC-9CDD-7E8764B51AEA}" srcOrd="0" destOrd="0" presId="urn:microsoft.com/office/officeart/2008/layout/HalfCircleOrganizationChart"/>
    <dgm:cxn modelId="{C32F66B6-E6BF-403E-A2B9-B75A57F7EE17}" type="presOf" srcId="{79E48649-48C2-4632-937B-F03625FC0C5B}" destId="{738FF28C-8A7C-407E-B93D-7C6D022A31EC}" srcOrd="0" destOrd="0" presId="urn:microsoft.com/office/officeart/2008/layout/HalfCircleOrganizationChart"/>
    <dgm:cxn modelId="{BAF088BA-609B-4442-802C-F24454FF384E}" type="presOf" srcId="{267CFEFB-1738-4D22-8B3F-58F6922A14E4}" destId="{163361C0-88AE-498C-B4F1-A760D876E947}" srcOrd="0" destOrd="0" presId="urn:microsoft.com/office/officeart/2008/layout/HalfCircleOrganizationChart"/>
    <dgm:cxn modelId="{1132E7BC-D61C-45A0-9754-7D09DB413B75}" type="presOf" srcId="{882A4D2D-DCBE-403A-8820-998F1E9596DA}" destId="{B5F64371-E1EA-4343-BE6B-92164CF33C3D}" srcOrd="1" destOrd="0" presId="urn:microsoft.com/office/officeart/2008/layout/HalfCircleOrganizationChart"/>
    <dgm:cxn modelId="{09091DC0-319F-494A-AD0C-87D4C9B10231}" srcId="{2580AF05-2577-489D-A160-F4BC87D6E49E}" destId="{95A25AB1-7684-45AF-9499-2A006C184B35}" srcOrd="0" destOrd="0" parTransId="{9709060E-B086-4EDF-AD06-B66AA81E65C2}" sibTransId="{A76B4F4C-57C0-4BB2-92B3-B37776829C7D}"/>
    <dgm:cxn modelId="{2E8877C0-2F1A-479C-BD43-992C2E1E99A5}" type="presOf" srcId="{FF242D08-B14A-4B1D-8B45-3A07188F4791}" destId="{DC354F92-6B13-4EFE-A601-A48106C73F12}" srcOrd="1" destOrd="0" presId="urn:microsoft.com/office/officeart/2008/layout/HalfCircleOrganizationChart"/>
    <dgm:cxn modelId="{BDC2C5C4-2C17-4C33-B25B-28E5EBCC5C8D}" type="presOf" srcId="{6FD28073-4DBB-4AC2-97BF-C5763BC54498}" destId="{1AEA9776-D781-42C3-9405-A96B773ACD78}" srcOrd="0" destOrd="0" presId="urn:microsoft.com/office/officeart/2008/layout/HalfCircleOrganizationChart"/>
    <dgm:cxn modelId="{0CFF3BC5-0FB8-4B7F-AA5C-78482DAEAFB3}" type="presOf" srcId="{0513105F-28F9-4993-BB19-EA163952DD0E}" destId="{66EBB4ED-B6F9-416F-8F6C-E673893219F8}" srcOrd="1" destOrd="0" presId="urn:microsoft.com/office/officeart/2008/layout/HalfCircleOrganizationChart"/>
    <dgm:cxn modelId="{0DB4EFC5-AE6B-417B-8A6E-EB3E7ACAC833}" type="presOf" srcId="{1F87E848-D516-4808-94E9-C0AC3F772F01}" destId="{6DCD0314-13C7-4D1F-A4A1-EB9B69FCE20F}" srcOrd="1" destOrd="0" presId="urn:microsoft.com/office/officeart/2008/layout/HalfCircleOrganizationChart"/>
    <dgm:cxn modelId="{E642F4C7-75A0-4C62-BC45-18E159FF6AF7}" type="presOf" srcId="{E231D3A1-6865-4435-AD46-7EB7DC4A2B79}" destId="{25ABB507-94BA-4DA7-9BB0-0F76DB9E404A}" srcOrd="0" destOrd="0" presId="urn:microsoft.com/office/officeart/2008/layout/HalfCircleOrganizationChart"/>
    <dgm:cxn modelId="{6FD5E3C8-3EFC-4643-8150-72F0DC636D95}" type="presOf" srcId="{7121BC66-352E-4EA5-A1A2-B96E190CAB1F}" destId="{D32D8AB1-357B-471C-932D-A6DAA1478CBB}" srcOrd="0" destOrd="0" presId="urn:microsoft.com/office/officeart/2008/layout/HalfCircleOrganizationChart"/>
    <dgm:cxn modelId="{6D0E41CA-810F-4F06-9908-D2A60691DF4C}" type="presOf" srcId="{A58EDBCC-A77A-46B5-9C38-8D9C4952DF32}" destId="{2942CB00-2CFB-421D-A90C-2DFBF3B7A4D2}" srcOrd="0" destOrd="0" presId="urn:microsoft.com/office/officeart/2008/layout/HalfCircleOrganizationChart"/>
    <dgm:cxn modelId="{88505ACE-31D4-4407-8256-1DDBAB362B3A}" type="presOf" srcId="{51CEF38C-371A-4249-BE77-A42A652BBA3A}" destId="{6DE87415-832E-4759-96F1-0C82BAC21552}" srcOrd="0" destOrd="0" presId="urn:microsoft.com/office/officeart/2008/layout/HalfCircleOrganizationChart"/>
    <dgm:cxn modelId="{A22E4FD0-DD59-485C-A74E-3661146C8201}" type="presOf" srcId="{CDE8C101-B577-406C-8152-1B2BACB208D1}" destId="{F29BEC52-8247-4068-A30C-FAB8C6038336}" srcOrd="0" destOrd="0" presId="urn:microsoft.com/office/officeart/2008/layout/HalfCircleOrganizationChart"/>
    <dgm:cxn modelId="{E256BFD2-0C79-48A3-9D54-E48DDB6AFC5E}" type="presOf" srcId="{2580AF05-2577-489D-A160-F4BC87D6E49E}" destId="{5DD66731-B362-4F7D-B0FC-5E1C816F558F}" srcOrd="0" destOrd="0" presId="urn:microsoft.com/office/officeart/2008/layout/HalfCircleOrganizationChart"/>
    <dgm:cxn modelId="{C5EBFBD3-0834-4EEF-9D4A-AAC1FE6AF815}" type="presOf" srcId="{882A4D2D-DCBE-403A-8820-998F1E9596DA}" destId="{2E1D86DA-A0D2-4C7F-A083-BAE583AC9F08}" srcOrd="0" destOrd="0" presId="urn:microsoft.com/office/officeart/2008/layout/HalfCircleOrganizationChart"/>
    <dgm:cxn modelId="{FC6E4BD4-18D5-408D-AED9-131D2DFF317D}" srcId="{6FD28073-4DBB-4AC2-97BF-C5763BC54498}" destId="{F3F15AF4-7DEB-46DD-B1C8-979885358736}" srcOrd="0" destOrd="0" parTransId="{A58EDBCC-A77A-46B5-9C38-8D9C4952DF32}" sibTransId="{D135E339-89D3-44FA-8F78-FEE57B9066C1}"/>
    <dgm:cxn modelId="{76B073D7-AB16-48A9-8DA1-C9CB694FA65F}" srcId="{0513105F-28F9-4993-BB19-EA163952DD0E}" destId="{895F6805-3A81-47AE-B92D-72F4851D0402}" srcOrd="4" destOrd="0" parTransId="{2E2EDCCE-C274-4252-844F-72930EA9043A}" sibTransId="{6A3BB6B1-F09B-4FFF-A94D-B532C019D4E8}"/>
    <dgm:cxn modelId="{1AE134DA-CFDF-494C-AD6D-16905A566A3E}" srcId="{0513105F-28F9-4993-BB19-EA163952DD0E}" destId="{E231D3A1-6865-4435-AD46-7EB7DC4A2B79}" srcOrd="0" destOrd="0" parTransId="{11FD2BAF-3214-41AF-9955-4B7FAAE8C4F2}" sibTransId="{6F8E6324-C79A-4C5B-B799-AAF108AA2B9E}"/>
    <dgm:cxn modelId="{C14AEADC-A33F-4E02-B582-5E9ADB529B51}" type="presOf" srcId="{BD7C6AFC-9973-4BD5-B51E-19E255B4D633}" destId="{5AF78D0E-1A9C-4067-8500-AD359C934117}" srcOrd="0" destOrd="0" presId="urn:microsoft.com/office/officeart/2008/layout/HalfCircleOrganizationChart"/>
    <dgm:cxn modelId="{1A3488DD-3737-41D8-A9E1-12DB8DA9A695}" type="presOf" srcId="{43225E19-32AC-4CFA-B2CB-11A2FC24DCC5}" destId="{EA4102CA-F5F8-4ECC-9861-C486E7F0851E}" srcOrd="0" destOrd="0" presId="urn:microsoft.com/office/officeart/2008/layout/HalfCircleOrganizationChart"/>
    <dgm:cxn modelId="{C267CBDD-EAB4-428C-9F61-DC7198AD8193}" srcId="{0513105F-28F9-4993-BB19-EA163952DD0E}" destId="{6FD28073-4DBB-4AC2-97BF-C5763BC54498}" srcOrd="1" destOrd="0" parTransId="{D1D9C404-DE8A-4E7F-813E-13C5E352B2E6}" sibTransId="{9B13C3EC-72DE-4D5C-BFD5-401C6C4FF422}"/>
    <dgm:cxn modelId="{E4F2B0E3-658E-41E2-B91A-565C5EF6A4E7}" type="presOf" srcId="{9709060E-B086-4EDF-AD06-B66AA81E65C2}" destId="{423966D6-C5A7-489D-8235-976B926D87E1}" srcOrd="0" destOrd="0" presId="urn:microsoft.com/office/officeart/2008/layout/HalfCircleOrganizationChart"/>
    <dgm:cxn modelId="{B7BF29E7-252E-40A7-A56D-8A9F9A291F98}" type="presOf" srcId="{7DD6A135-B2D8-4172-BD7E-310885BB4092}" destId="{4CF211C7-1524-4539-94CB-ADAEFB573FDD}" srcOrd="1" destOrd="0" presId="urn:microsoft.com/office/officeart/2008/layout/HalfCircleOrganizationChart"/>
    <dgm:cxn modelId="{108D37EA-1A28-4F31-8659-8BB47AA4B14A}" type="presOf" srcId="{E6B3ADEA-9AE0-4E10-B8BD-AF9FFAC240A0}" destId="{607A5FF0-BF79-4690-82AE-113D13B603D9}" srcOrd="1" destOrd="0" presId="urn:microsoft.com/office/officeart/2008/layout/HalfCircleOrganizationChart"/>
    <dgm:cxn modelId="{0F7E1EF1-F8AE-4E17-9A82-142441251191}" srcId="{895F6805-3A81-47AE-B92D-72F4851D0402}" destId="{79E48649-48C2-4632-937B-F03625FC0C5B}" srcOrd="0" destOrd="0" parTransId="{4565BDE3-C244-4F87-AF5D-8D20E04C057A}" sibTransId="{63C17BCC-3D5E-4084-AFF5-A8F022297792}"/>
    <dgm:cxn modelId="{BC6508F4-CA8A-4703-8C44-5D29DFFC8434}" type="presOf" srcId="{80C3452C-F7F2-48EE-94EA-67DC7682E78C}" destId="{A9B8D9B7-8CA6-400B-8D03-2461A1A70313}" srcOrd="0" destOrd="0" presId="urn:microsoft.com/office/officeart/2008/layout/HalfCircleOrganizationChart"/>
    <dgm:cxn modelId="{447234F5-F9E4-468A-BCA0-FA8A8A59F237}" type="presOf" srcId="{95A25AB1-7684-45AF-9499-2A006C184B35}" destId="{1A03D42B-5062-4A47-9C05-ABB8482B4241}" srcOrd="1" destOrd="0" presId="urn:microsoft.com/office/officeart/2008/layout/HalfCircleOrganizationChart"/>
    <dgm:cxn modelId="{E98A0CF6-9EC4-4D4F-A094-51E7B12B345D}" type="presOf" srcId="{C035C17C-AEC0-4F40-86EE-7CBC0D9420A4}" destId="{D9AE205D-3E25-4EBE-9DE9-385C9A1A6063}" srcOrd="1" destOrd="0" presId="urn:microsoft.com/office/officeart/2008/layout/HalfCircleOrganizationChart"/>
    <dgm:cxn modelId="{BF17ACF7-72C0-4BA8-B781-13966BB37D4F}" type="presOf" srcId="{4565BDE3-C244-4F87-AF5D-8D20E04C057A}" destId="{DC81BF0C-57D6-48F0-BA85-FD17D11D0D82}" srcOrd="0" destOrd="0" presId="urn:microsoft.com/office/officeart/2008/layout/HalfCircleOrganizationChart"/>
    <dgm:cxn modelId="{76504CFA-33D2-423F-9303-E93EE7007F80}" type="presOf" srcId="{E6873998-789A-42C3-A1EC-2C208D316EAF}" destId="{FA46BE6D-6EC4-4B20-906A-B0D055822898}" srcOrd="1" destOrd="0" presId="urn:microsoft.com/office/officeart/2008/layout/HalfCircleOrganizationChart"/>
    <dgm:cxn modelId="{087230FD-38B6-4844-A269-D21F4759F4B5}" type="presOf" srcId="{11FD2BAF-3214-41AF-9955-4B7FAAE8C4F2}" destId="{16B366CE-ABF6-44F8-8210-C3E053207F27}" srcOrd="0" destOrd="0" presId="urn:microsoft.com/office/officeart/2008/layout/HalfCircleOrganizationChart"/>
    <dgm:cxn modelId="{54FA4AFE-5FE5-471B-A985-2A0780165CC7}" srcId="{2EC10217-F2ED-4635-AA71-C82A0C57D08A}" destId="{0513105F-28F9-4993-BB19-EA163952DD0E}" srcOrd="0" destOrd="0" parTransId="{A243A434-351F-4F42-831E-8A949F9E9CCE}" sibTransId="{F3DC799F-B45A-4E7F-95D3-6CDF550EA74B}"/>
    <dgm:cxn modelId="{B6B4C3FF-771C-45BE-B73B-88ECD800FA14}" srcId="{882A4D2D-DCBE-403A-8820-998F1E9596DA}" destId="{F0873AAF-F676-4678-B385-4EC13DB3298F}" srcOrd="1" destOrd="0" parTransId="{80C3452C-F7F2-48EE-94EA-67DC7682E78C}" sibTransId="{ACEF864D-4CAE-49D3-87C4-B905DBA8608B}"/>
    <dgm:cxn modelId="{05594588-A4FE-478F-BCBA-AD99457D8CFE}" type="presParOf" srcId="{A807CBC3-253E-4082-9401-546739FE43BB}" destId="{4EB6A047-78F6-4D90-AB1C-139344EFF8AF}" srcOrd="0" destOrd="0" presId="urn:microsoft.com/office/officeart/2008/layout/HalfCircleOrganizationChart"/>
    <dgm:cxn modelId="{30AA0387-DF42-4635-9181-32FEB420C813}" type="presParOf" srcId="{4EB6A047-78F6-4D90-AB1C-139344EFF8AF}" destId="{7C54625D-2270-41C8-AD0C-5485B161241D}" srcOrd="0" destOrd="0" presId="urn:microsoft.com/office/officeart/2008/layout/HalfCircleOrganizationChart"/>
    <dgm:cxn modelId="{4E486E8E-7D41-4976-97C4-58D1B94335B8}" type="presParOf" srcId="{7C54625D-2270-41C8-AD0C-5485B161241D}" destId="{EA24123F-D6B5-4A1D-94C4-9CEC1B4DD49D}" srcOrd="0" destOrd="0" presId="urn:microsoft.com/office/officeart/2008/layout/HalfCircleOrganizationChart"/>
    <dgm:cxn modelId="{3FCF34BE-CB8F-43E4-AD19-3ADE0DAE3989}" type="presParOf" srcId="{7C54625D-2270-41C8-AD0C-5485B161241D}" destId="{20D9E45A-9C5C-4E50-ACD3-D876015989EC}" srcOrd="1" destOrd="0" presId="urn:microsoft.com/office/officeart/2008/layout/HalfCircleOrganizationChart"/>
    <dgm:cxn modelId="{80432A18-AF0A-4B60-8B5B-49E782D6389E}" type="presParOf" srcId="{7C54625D-2270-41C8-AD0C-5485B161241D}" destId="{780631D8-96F4-49D2-99A5-7F0078D1D1E3}" srcOrd="2" destOrd="0" presId="urn:microsoft.com/office/officeart/2008/layout/HalfCircleOrganizationChart"/>
    <dgm:cxn modelId="{9834DA40-52A9-4C1E-8E7E-C56B7B78D170}" type="presParOf" srcId="{7C54625D-2270-41C8-AD0C-5485B161241D}" destId="{66EBB4ED-B6F9-416F-8F6C-E673893219F8}" srcOrd="3" destOrd="0" presId="urn:microsoft.com/office/officeart/2008/layout/HalfCircleOrganizationChart"/>
    <dgm:cxn modelId="{9707B211-EF3C-4373-8472-40ED752A6B66}" type="presParOf" srcId="{4EB6A047-78F6-4D90-AB1C-139344EFF8AF}" destId="{0EE71560-0B96-49B1-B447-610CE6FF3FB6}" srcOrd="1" destOrd="0" presId="urn:microsoft.com/office/officeart/2008/layout/HalfCircleOrganizationChart"/>
    <dgm:cxn modelId="{6FFAAF96-EBD1-4AD0-B03A-1765E5F52C67}" type="presParOf" srcId="{0EE71560-0B96-49B1-B447-610CE6FF3FB6}" destId="{16B366CE-ABF6-44F8-8210-C3E053207F27}" srcOrd="0" destOrd="0" presId="urn:microsoft.com/office/officeart/2008/layout/HalfCircleOrganizationChart"/>
    <dgm:cxn modelId="{38E2F747-9E7C-4962-879C-F8263018BDFA}" type="presParOf" srcId="{0EE71560-0B96-49B1-B447-610CE6FF3FB6}" destId="{88D06E30-46C5-4DB8-A148-FFE90A390796}" srcOrd="1" destOrd="0" presId="urn:microsoft.com/office/officeart/2008/layout/HalfCircleOrganizationChart"/>
    <dgm:cxn modelId="{1C7A59E1-B36E-48AF-B9BA-6A4136F9F620}" type="presParOf" srcId="{88D06E30-46C5-4DB8-A148-FFE90A390796}" destId="{26785F2C-7B78-4773-BE41-B04A7F864C32}" srcOrd="0" destOrd="0" presId="urn:microsoft.com/office/officeart/2008/layout/HalfCircleOrganizationChart"/>
    <dgm:cxn modelId="{E8479E2F-63C5-4AE4-B34E-614CA249A331}" type="presParOf" srcId="{26785F2C-7B78-4773-BE41-B04A7F864C32}" destId="{25ABB507-94BA-4DA7-9BB0-0F76DB9E404A}" srcOrd="0" destOrd="0" presId="urn:microsoft.com/office/officeart/2008/layout/HalfCircleOrganizationChart"/>
    <dgm:cxn modelId="{7BE59C0E-1AE5-4FFB-AA08-32D05B36944F}" type="presParOf" srcId="{26785F2C-7B78-4773-BE41-B04A7F864C32}" destId="{78740183-AFE4-44FD-B2BD-2256193A8068}" srcOrd="1" destOrd="0" presId="urn:microsoft.com/office/officeart/2008/layout/HalfCircleOrganizationChart"/>
    <dgm:cxn modelId="{FB132B22-2D2E-4FCA-AE66-6C1F3B6C07E2}" type="presParOf" srcId="{26785F2C-7B78-4773-BE41-B04A7F864C32}" destId="{2ED46380-6DA2-49F8-AF24-1C42DC421957}" srcOrd="2" destOrd="0" presId="urn:microsoft.com/office/officeart/2008/layout/HalfCircleOrganizationChart"/>
    <dgm:cxn modelId="{033324E1-42D1-421E-B543-57B1619B015D}" type="presParOf" srcId="{26785F2C-7B78-4773-BE41-B04A7F864C32}" destId="{9A3D7579-4E48-4384-8BF1-9B338D59F95B}" srcOrd="3" destOrd="0" presId="urn:microsoft.com/office/officeart/2008/layout/HalfCircleOrganizationChart"/>
    <dgm:cxn modelId="{4B50EE6F-88F0-45FA-A391-F6D4600C66A3}" type="presParOf" srcId="{88D06E30-46C5-4DB8-A148-FFE90A390796}" destId="{5C2ED338-95D4-4A80-81EB-FC5F6CF9C625}" srcOrd="1" destOrd="0" presId="urn:microsoft.com/office/officeart/2008/layout/HalfCircleOrganizationChart"/>
    <dgm:cxn modelId="{70839494-59D0-4ADB-9B89-731C85E619AB}" type="presParOf" srcId="{5C2ED338-95D4-4A80-81EB-FC5F6CF9C625}" destId="{C83C35F1-C108-4294-ACB4-FAF7B112141F}" srcOrd="0" destOrd="0" presId="urn:microsoft.com/office/officeart/2008/layout/HalfCircleOrganizationChart"/>
    <dgm:cxn modelId="{C5BC8148-770B-4418-AEE1-E06C6BEC3F35}" type="presParOf" srcId="{5C2ED338-95D4-4A80-81EB-FC5F6CF9C625}" destId="{CC770BCC-21A9-4BB4-81C8-B723AF47B477}" srcOrd="1" destOrd="0" presId="urn:microsoft.com/office/officeart/2008/layout/HalfCircleOrganizationChart"/>
    <dgm:cxn modelId="{B1FD195D-6C1D-4EB7-B247-1E1A50D4C4B2}" type="presParOf" srcId="{CC770BCC-21A9-4BB4-81C8-B723AF47B477}" destId="{7330A56B-9F4E-486E-B05B-A4A24D19BDF8}" srcOrd="0" destOrd="0" presId="urn:microsoft.com/office/officeart/2008/layout/HalfCircleOrganizationChart"/>
    <dgm:cxn modelId="{4A4C1532-1299-4DE1-AE5E-C8527E7C6734}" type="presParOf" srcId="{7330A56B-9F4E-486E-B05B-A4A24D19BDF8}" destId="{2E1D86DA-A0D2-4C7F-A083-BAE583AC9F08}" srcOrd="0" destOrd="0" presId="urn:microsoft.com/office/officeart/2008/layout/HalfCircleOrganizationChart"/>
    <dgm:cxn modelId="{01D25773-D32D-4BEB-B814-34B5295F3057}" type="presParOf" srcId="{7330A56B-9F4E-486E-B05B-A4A24D19BDF8}" destId="{9D4F063C-1BE1-4305-8A55-FDA6D0BCFB92}" srcOrd="1" destOrd="0" presId="urn:microsoft.com/office/officeart/2008/layout/HalfCircleOrganizationChart"/>
    <dgm:cxn modelId="{FC7401C5-1B19-43D6-9546-8FC5D10E0B54}" type="presParOf" srcId="{7330A56B-9F4E-486E-B05B-A4A24D19BDF8}" destId="{8311A3A0-6250-4807-9551-A5BBA13314E6}" srcOrd="2" destOrd="0" presId="urn:microsoft.com/office/officeart/2008/layout/HalfCircleOrganizationChart"/>
    <dgm:cxn modelId="{10B9E827-98CD-49A4-B760-F85EDFA2D5D1}" type="presParOf" srcId="{7330A56B-9F4E-486E-B05B-A4A24D19BDF8}" destId="{B5F64371-E1EA-4343-BE6B-92164CF33C3D}" srcOrd="3" destOrd="0" presId="urn:microsoft.com/office/officeart/2008/layout/HalfCircleOrganizationChart"/>
    <dgm:cxn modelId="{0048F564-C37A-481D-B9C6-55748223AFFD}" type="presParOf" srcId="{CC770BCC-21A9-4BB4-81C8-B723AF47B477}" destId="{FE5B3CEE-9235-47D9-8F24-55CE7BC7D02F}" srcOrd="1" destOrd="0" presId="urn:microsoft.com/office/officeart/2008/layout/HalfCircleOrganizationChart"/>
    <dgm:cxn modelId="{3841D0A8-9D1E-4128-8F06-15B660EE8FC1}" type="presParOf" srcId="{FE5B3CEE-9235-47D9-8F24-55CE7BC7D02F}" destId="{EE607607-2EDF-4442-ABE2-8687A1ADF161}" srcOrd="0" destOrd="0" presId="urn:microsoft.com/office/officeart/2008/layout/HalfCircleOrganizationChart"/>
    <dgm:cxn modelId="{3922FB30-4C1D-401F-9D96-B8A5E18779CF}" type="presParOf" srcId="{FE5B3CEE-9235-47D9-8F24-55CE7BC7D02F}" destId="{F0B9E9F5-2804-4A64-8950-B64750DDCC52}" srcOrd="1" destOrd="0" presId="urn:microsoft.com/office/officeart/2008/layout/HalfCircleOrganizationChart"/>
    <dgm:cxn modelId="{D48A7ACF-CC66-477E-AD9E-3893A03C9210}" type="presParOf" srcId="{F0B9E9F5-2804-4A64-8950-B64750DDCC52}" destId="{D116996F-A870-4207-88EB-78B63CEC1DC7}" srcOrd="0" destOrd="0" presId="urn:microsoft.com/office/officeart/2008/layout/HalfCircleOrganizationChart"/>
    <dgm:cxn modelId="{6FD3C9A6-AD19-491A-93E9-3BF7646F5999}" type="presParOf" srcId="{D116996F-A870-4207-88EB-78B63CEC1DC7}" destId="{8049AFCB-31FE-4A99-8769-FD073FA4E1FE}" srcOrd="0" destOrd="0" presId="urn:microsoft.com/office/officeart/2008/layout/HalfCircleOrganizationChart"/>
    <dgm:cxn modelId="{A9A2B39B-49B1-4AD3-A57F-51161B863FF1}" type="presParOf" srcId="{D116996F-A870-4207-88EB-78B63CEC1DC7}" destId="{07EC755D-827D-462D-BD9E-1865B16CD95D}" srcOrd="1" destOrd="0" presId="urn:microsoft.com/office/officeart/2008/layout/HalfCircleOrganizationChart"/>
    <dgm:cxn modelId="{BDFE1D2F-5CBB-4663-9CF9-F52BF6AE3B4E}" type="presParOf" srcId="{D116996F-A870-4207-88EB-78B63CEC1DC7}" destId="{7290DB95-3566-4A53-B9C4-FF82BC2C4845}" srcOrd="2" destOrd="0" presId="urn:microsoft.com/office/officeart/2008/layout/HalfCircleOrganizationChart"/>
    <dgm:cxn modelId="{064535AE-96AF-4D7D-8FD3-3550BFCD37A3}" type="presParOf" srcId="{D116996F-A870-4207-88EB-78B63CEC1DC7}" destId="{DC354F92-6B13-4EFE-A601-A48106C73F12}" srcOrd="3" destOrd="0" presId="urn:microsoft.com/office/officeart/2008/layout/HalfCircleOrganizationChart"/>
    <dgm:cxn modelId="{EB766F22-D8A0-4734-A408-48564BDC23D2}" type="presParOf" srcId="{F0B9E9F5-2804-4A64-8950-B64750DDCC52}" destId="{079A33A6-AB03-4000-891F-5A0385E14385}" srcOrd="1" destOrd="0" presId="urn:microsoft.com/office/officeart/2008/layout/HalfCircleOrganizationChart"/>
    <dgm:cxn modelId="{3979619D-69F2-4580-B5FB-274E1744EB0A}" type="presParOf" srcId="{F0B9E9F5-2804-4A64-8950-B64750DDCC52}" destId="{23CE7500-6931-4FB4-89DA-AFAFE6B138AC}" srcOrd="2" destOrd="0" presId="urn:microsoft.com/office/officeart/2008/layout/HalfCircleOrganizationChart"/>
    <dgm:cxn modelId="{277E93C4-AB77-4439-A3FE-E4C4DB6BAFCA}" type="presParOf" srcId="{FE5B3CEE-9235-47D9-8F24-55CE7BC7D02F}" destId="{A9B8D9B7-8CA6-400B-8D03-2461A1A70313}" srcOrd="2" destOrd="0" presId="urn:microsoft.com/office/officeart/2008/layout/HalfCircleOrganizationChart"/>
    <dgm:cxn modelId="{1AA0E307-8D3C-4ADB-9C0F-2B20520557B4}" type="presParOf" srcId="{FE5B3CEE-9235-47D9-8F24-55CE7BC7D02F}" destId="{25F94301-E132-4177-86A9-3184A729AD79}" srcOrd="3" destOrd="0" presId="urn:microsoft.com/office/officeart/2008/layout/HalfCircleOrganizationChart"/>
    <dgm:cxn modelId="{44788554-4BD1-4ACE-B8F0-FE6115C218D1}" type="presParOf" srcId="{25F94301-E132-4177-86A9-3184A729AD79}" destId="{8054EDF6-25C7-430C-9A29-23D44C9B129D}" srcOrd="0" destOrd="0" presId="urn:microsoft.com/office/officeart/2008/layout/HalfCircleOrganizationChart"/>
    <dgm:cxn modelId="{8EA858B1-62F2-4D6C-8177-82E6E9A4F836}" type="presParOf" srcId="{8054EDF6-25C7-430C-9A29-23D44C9B129D}" destId="{E0A2B58A-9C52-43BC-9CDD-7E8764B51AEA}" srcOrd="0" destOrd="0" presId="urn:microsoft.com/office/officeart/2008/layout/HalfCircleOrganizationChart"/>
    <dgm:cxn modelId="{D4495FF3-FA97-4C0F-BC55-400D40978ECA}" type="presParOf" srcId="{8054EDF6-25C7-430C-9A29-23D44C9B129D}" destId="{00A8F590-B85D-4956-814D-05AA70DF375F}" srcOrd="1" destOrd="0" presId="urn:microsoft.com/office/officeart/2008/layout/HalfCircleOrganizationChart"/>
    <dgm:cxn modelId="{7E8AB7C4-C9D5-4C45-9425-837E946870B2}" type="presParOf" srcId="{8054EDF6-25C7-430C-9A29-23D44C9B129D}" destId="{065460C0-D6C4-460B-92F4-CEB99697D774}" srcOrd="2" destOrd="0" presId="urn:microsoft.com/office/officeart/2008/layout/HalfCircleOrganizationChart"/>
    <dgm:cxn modelId="{C97AB870-68A4-4CCE-9107-6EBB300BD9E8}" type="presParOf" srcId="{8054EDF6-25C7-430C-9A29-23D44C9B129D}" destId="{6872747E-B3E7-4CFC-B30D-1BE637299CF1}" srcOrd="3" destOrd="0" presId="urn:microsoft.com/office/officeart/2008/layout/HalfCircleOrganizationChart"/>
    <dgm:cxn modelId="{2989356D-18E2-4DE7-AA6C-BB1ECDE130AF}" type="presParOf" srcId="{25F94301-E132-4177-86A9-3184A729AD79}" destId="{BCFD838B-FFD6-49E4-9430-AB0F53A32BCD}" srcOrd="1" destOrd="0" presId="urn:microsoft.com/office/officeart/2008/layout/HalfCircleOrganizationChart"/>
    <dgm:cxn modelId="{DF202AC7-99FD-42D8-84E1-66E887B70A9F}" type="presParOf" srcId="{25F94301-E132-4177-86A9-3184A729AD79}" destId="{B17694B0-D960-4486-94EB-188003A92AAC}" srcOrd="2" destOrd="0" presId="urn:microsoft.com/office/officeart/2008/layout/HalfCircleOrganizationChart"/>
    <dgm:cxn modelId="{0E227A8D-A8D8-4CE2-92A3-500CDEACFABA}" type="presParOf" srcId="{CC770BCC-21A9-4BB4-81C8-B723AF47B477}" destId="{0A537E13-AE73-4F9C-90F2-BDE5B9C726C7}" srcOrd="2" destOrd="0" presId="urn:microsoft.com/office/officeart/2008/layout/HalfCircleOrganizationChart"/>
    <dgm:cxn modelId="{EFFC08C0-67A6-488A-8431-C7BE404796A0}" type="presParOf" srcId="{88D06E30-46C5-4DB8-A148-FFE90A390796}" destId="{2A91DFC6-599C-47FE-84A3-884F0B72D626}" srcOrd="2" destOrd="0" presId="urn:microsoft.com/office/officeart/2008/layout/HalfCircleOrganizationChart"/>
    <dgm:cxn modelId="{279F4EF3-5A31-4A44-9F83-6DDDA74C6A5B}" type="presParOf" srcId="{0EE71560-0B96-49B1-B447-610CE6FF3FB6}" destId="{B0B6C507-5B3B-4F81-8388-B56EA1232F93}" srcOrd="2" destOrd="0" presId="urn:microsoft.com/office/officeart/2008/layout/HalfCircleOrganizationChart"/>
    <dgm:cxn modelId="{3029D404-9B78-4385-83C4-B19B4C30372F}" type="presParOf" srcId="{0EE71560-0B96-49B1-B447-610CE6FF3FB6}" destId="{5C3CF41C-A21D-4147-B823-7E80F117B6AE}" srcOrd="3" destOrd="0" presId="urn:microsoft.com/office/officeart/2008/layout/HalfCircleOrganizationChart"/>
    <dgm:cxn modelId="{7C9875DB-7717-473A-AA3F-F7C06583D207}" type="presParOf" srcId="{5C3CF41C-A21D-4147-B823-7E80F117B6AE}" destId="{0C47C25C-DBA6-43C2-A5E8-15601AC0D8E0}" srcOrd="0" destOrd="0" presId="urn:microsoft.com/office/officeart/2008/layout/HalfCircleOrganizationChart"/>
    <dgm:cxn modelId="{787FE4CA-E3FA-4ABA-AADA-2312979CBF76}" type="presParOf" srcId="{0C47C25C-DBA6-43C2-A5E8-15601AC0D8E0}" destId="{1AEA9776-D781-42C3-9405-A96B773ACD78}" srcOrd="0" destOrd="0" presId="urn:microsoft.com/office/officeart/2008/layout/HalfCircleOrganizationChart"/>
    <dgm:cxn modelId="{41CB39F7-DAF5-468B-A7FF-C4A4F9553979}" type="presParOf" srcId="{0C47C25C-DBA6-43C2-A5E8-15601AC0D8E0}" destId="{C5E9F13B-BCDA-47C8-A933-3D680D0ADCCD}" srcOrd="1" destOrd="0" presId="urn:microsoft.com/office/officeart/2008/layout/HalfCircleOrganizationChart"/>
    <dgm:cxn modelId="{E859A669-951D-4FC9-A2A7-743A07F9DB0A}" type="presParOf" srcId="{0C47C25C-DBA6-43C2-A5E8-15601AC0D8E0}" destId="{0D1DEFD5-7AE4-4980-B705-F74FDDAAF83E}" srcOrd="2" destOrd="0" presId="urn:microsoft.com/office/officeart/2008/layout/HalfCircleOrganizationChart"/>
    <dgm:cxn modelId="{FA004B14-E0CE-4610-8CC5-60B4CFE9F51F}" type="presParOf" srcId="{0C47C25C-DBA6-43C2-A5E8-15601AC0D8E0}" destId="{688AC553-7E87-49E0-A803-EDCBC0CD9762}" srcOrd="3" destOrd="0" presId="urn:microsoft.com/office/officeart/2008/layout/HalfCircleOrganizationChart"/>
    <dgm:cxn modelId="{4DBD3DE2-ED69-4618-8001-D44A0F6EFCBE}" type="presParOf" srcId="{5C3CF41C-A21D-4147-B823-7E80F117B6AE}" destId="{3A25EADE-1956-44F5-8C36-40F13DCC864A}" srcOrd="1" destOrd="0" presId="urn:microsoft.com/office/officeart/2008/layout/HalfCircleOrganizationChart"/>
    <dgm:cxn modelId="{E7EC28FD-AA5B-4049-AF4C-649C57DCB1C7}" type="presParOf" srcId="{3A25EADE-1956-44F5-8C36-40F13DCC864A}" destId="{2942CB00-2CFB-421D-A90C-2DFBF3B7A4D2}" srcOrd="0" destOrd="0" presId="urn:microsoft.com/office/officeart/2008/layout/HalfCircleOrganizationChart"/>
    <dgm:cxn modelId="{8AF4355F-D049-4949-AF53-BD8B509A18F1}" type="presParOf" srcId="{3A25EADE-1956-44F5-8C36-40F13DCC864A}" destId="{FAA4D570-FFD9-4FE1-B4B5-4358A8E54C24}" srcOrd="1" destOrd="0" presId="urn:microsoft.com/office/officeart/2008/layout/HalfCircleOrganizationChart"/>
    <dgm:cxn modelId="{AE676470-CDB4-4A8E-A897-58BE3FE4C95F}" type="presParOf" srcId="{FAA4D570-FFD9-4FE1-B4B5-4358A8E54C24}" destId="{C5720D37-8EDD-4702-AF66-8BAFC467912F}" srcOrd="0" destOrd="0" presId="urn:microsoft.com/office/officeart/2008/layout/HalfCircleOrganizationChart"/>
    <dgm:cxn modelId="{79ACB9CD-F917-4070-AB60-D98FE3BA2890}" type="presParOf" srcId="{C5720D37-8EDD-4702-AF66-8BAFC467912F}" destId="{DFF2DD01-E8A1-4B68-A715-F976B52859EB}" srcOrd="0" destOrd="0" presId="urn:microsoft.com/office/officeart/2008/layout/HalfCircleOrganizationChart"/>
    <dgm:cxn modelId="{9D097E58-40C7-47F6-AB44-47599ED44BEA}" type="presParOf" srcId="{C5720D37-8EDD-4702-AF66-8BAFC467912F}" destId="{FE3682C2-D680-443A-9D87-90B8B8153639}" srcOrd="1" destOrd="0" presId="urn:microsoft.com/office/officeart/2008/layout/HalfCircleOrganizationChart"/>
    <dgm:cxn modelId="{C098FA75-AFE7-48CE-9AFE-929F8F5F9EE1}" type="presParOf" srcId="{C5720D37-8EDD-4702-AF66-8BAFC467912F}" destId="{25181303-BD17-4852-BC01-62F0ACEDE2AB}" srcOrd="2" destOrd="0" presId="urn:microsoft.com/office/officeart/2008/layout/HalfCircleOrganizationChart"/>
    <dgm:cxn modelId="{B18FF6DB-EAAA-4605-8BF6-6F0FB54C97A8}" type="presParOf" srcId="{C5720D37-8EDD-4702-AF66-8BAFC467912F}" destId="{2FF46A9E-4F92-4584-A260-E11E2FAF8AED}" srcOrd="3" destOrd="0" presId="urn:microsoft.com/office/officeart/2008/layout/HalfCircleOrganizationChart"/>
    <dgm:cxn modelId="{5142692F-61C4-4106-AAC9-0721C3751C79}" type="presParOf" srcId="{FAA4D570-FFD9-4FE1-B4B5-4358A8E54C24}" destId="{33FA3A2E-E605-4620-832F-B21060ECA61E}" srcOrd="1" destOrd="0" presId="urn:microsoft.com/office/officeart/2008/layout/HalfCircleOrganizationChart"/>
    <dgm:cxn modelId="{C24F8699-3CE3-44BD-BEC4-F449370F51B1}" type="presParOf" srcId="{33FA3A2E-E605-4620-832F-B21060ECA61E}" destId="{C3C364F1-62A3-447D-8EC8-76585C1149EA}" srcOrd="0" destOrd="0" presId="urn:microsoft.com/office/officeart/2008/layout/HalfCircleOrganizationChart"/>
    <dgm:cxn modelId="{710CFE26-2558-4FF6-AB2E-1C2EB87635C3}" type="presParOf" srcId="{33FA3A2E-E605-4620-832F-B21060ECA61E}" destId="{6758417C-6507-4D24-A33F-44EF54CF77F8}" srcOrd="1" destOrd="0" presId="urn:microsoft.com/office/officeart/2008/layout/HalfCircleOrganizationChart"/>
    <dgm:cxn modelId="{839C86B0-3B53-411D-B5A1-7F0DC5AFC12A}" type="presParOf" srcId="{6758417C-6507-4D24-A33F-44EF54CF77F8}" destId="{86DD8A0E-234E-485F-A476-69701EBCB4A8}" srcOrd="0" destOrd="0" presId="urn:microsoft.com/office/officeart/2008/layout/HalfCircleOrganizationChart"/>
    <dgm:cxn modelId="{449EF1C8-B240-43BB-87D4-71478FB64492}" type="presParOf" srcId="{86DD8A0E-234E-485F-A476-69701EBCB4A8}" destId="{C1554073-4B6F-4D5D-BBA1-5540D1CC26DB}" srcOrd="0" destOrd="0" presId="urn:microsoft.com/office/officeart/2008/layout/HalfCircleOrganizationChart"/>
    <dgm:cxn modelId="{6905A4C0-41E1-48B9-9BC3-E813606F1DFB}" type="presParOf" srcId="{86DD8A0E-234E-485F-A476-69701EBCB4A8}" destId="{E2EE6318-BF79-4EDD-8BC6-DFD300ADB983}" srcOrd="1" destOrd="0" presId="urn:microsoft.com/office/officeart/2008/layout/HalfCircleOrganizationChart"/>
    <dgm:cxn modelId="{725B7876-004C-45B8-ABF0-D2C534805A6D}" type="presParOf" srcId="{86DD8A0E-234E-485F-A476-69701EBCB4A8}" destId="{449CC8A4-4C7E-4127-95E7-2044182FED51}" srcOrd="2" destOrd="0" presId="urn:microsoft.com/office/officeart/2008/layout/HalfCircleOrganizationChart"/>
    <dgm:cxn modelId="{8DA37B94-2B3F-46CA-8F79-17E20B356456}" type="presParOf" srcId="{86DD8A0E-234E-485F-A476-69701EBCB4A8}" destId="{6DCD0314-13C7-4D1F-A4A1-EB9B69FCE20F}" srcOrd="3" destOrd="0" presId="urn:microsoft.com/office/officeart/2008/layout/HalfCircleOrganizationChart"/>
    <dgm:cxn modelId="{439AD4BF-04B7-419A-A31C-43E2C5B04758}" type="presParOf" srcId="{6758417C-6507-4D24-A33F-44EF54CF77F8}" destId="{3785076F-879C-4543-BA71-6C80B91822AE}" srcOrd="1" destOrd="0" presId="urn:microsoft.com/office/officeart/2008/layout/HalfCircleOrganizationChart"/>
    <dgm:cxn modelId="{5CD29AA5-2777-4046-938F-0635B7802C4E}" type="presParOf" srcId="{6758417C-6507-4D24-A33F-44EF54CF77F8}" destId="{FF968B0A-1638-475C-B88E-A9EAA6FC47E1}" srcOrd="2" destOrd="0" presId="urn:microsoft.com/office/officeart/2008/layout/HalfCircleOrganizationChart"/>
    <dgm:cxn modelId="{7C19A201-E6D6-4334-BF0C-C1BFA8D98762}" type="presParOf" srcId="{33FA3A2E-E605-4620-832F-B21060ECA61E}" destId="{B1C6048D-EE54-47D5-9342-13052B467055}" srcOrd="2" destOrd="0" presId="urn:microsoft.com/office/officeart/2008/layout/HalfCircleOrganizationChart"/>
    <dgm:cxn modelId="{282C41F3-6C19-4279-9AEF-B24EBFE2E58C}" type="presParOf" srcId="{33FA3A2E-E605-4620-832F-B21060ECA61E}" destId="{23D5B446-D5AE-42B0-8776-7611638998F2}" srcOrd="3" destOrd="0" presId="urn:microsoft.com/office/officeart/2008/layout/HalfCircleOrganizationChart"/>
    <dgm:cxn modelId="{644A053F-F8D9-46E0-9415-CA17B1A8E277}" type="presParOf" srcId="{23D5B446-D5AE-42B0-8776-7611638998F2}" destId="{0E25DB02-ED30-4D21-BC9C-5AD9DB6B14F4}" srcOrd="0" destOrd="0" presId="urn:microsoft.com/office/officeart/2008/layout/HalfCircleOrganizationChart"/>
    <dgm:cxn modelId="{2BF81B53-B94F-4091-AD69-88BE7AFA7A30}" type="presParOf" srcId="{0E25DB02-ED30-4D21-BC9C-5AD9DB6B14F4}" destId="{EA4102CA-F5F8-4ECC-9861-C486E7F0851E}" srcOrd="0" destOrd="0" presId="urn:microsoft.com/office/officeart/2008/layout/HalfCircleOrganizationChart"/>
    <dgm:cxn modelId="{EB33FBD9-0121-4828-ADA8-889B3BDF5059}" type="presParOf" srcId="{0E25DB02-ED30-4D21-BC9C-5AD9DB6B14F4}" destId="{57893CDF-DA14-427A-B3D1-F346D860F25D}" srcOrd="1" destOrd="0" presId="urn:microsoft.com/office/officeart/2008/layout/HalfCircleOrganizationChart"/>
    <dgm:cxn modelId="{49E9EED3-C335-4D91-8A94-276AF7D0C29B}" type="presParOf" srcId="{0E25DB02-ED30-4D21-BC9C-5AD9DB6B14F4}" destId="{B2E6693A-60F5-475B-9C2A-606F563ADD11}" srcOrd="2" destOrd="0" presId="urn:microsoft.com/office/officeart/2008/layout/HalfCircleOrganizationChart"/>
    <dgm:cxn modelId="{3FF78DD7-2DB6-43D7-818C-D30FA0C355D2}" type="presParOf" srcId="{0E25DB02-ED30-4D21-BC9C-5AD9DB6B14F4}" destId="{BF891AFA-2BB3-4EA3-8DDF-43686835D160}" srcOrd="3" destOrd="0" presId="urn:microsoft.com/office/officeart/2008/layout/HalfCircleOrganizationChart"/>
    <dgm:cxn modelId="{59ED74B2-42F6-4159-960A-74050F4F988F}" type="presParOf" srcId="{23D5B446-D5AE-42B0-8776-7611638998F2}" destId="{A7152086-EA09-48BC-82F9-43338B5C297A}" srcOrd="1" destOrd="0" presId="urn:microsoft.com/office/officeart/2008/layout/HalfCircleOrganizationChart"/>
    <dgm:cxn modelId="{69A6844C-A7BC-4520-ACB7-3403047BC790}" type="presParOf" srcId="{23D5B446-D5AE-42B0-8776-7611638998F2}" destId="{DBCCD678-073E-4421-B38A-1B2D1804BA0D}" srcOrd="2" destOrd="0" presId="urn:microsoft.com/office/officeart/2008/layout/HalfCircleOrganizationChart"/>
    <dgm:cxn modelId="{56DE26C4-B30E-4B17-9A37-C5978D9D75E6}" type="presParOf" srcId="{FAA4D570-FFD9-4FE1-B4B5-4358A8E54C24}" destId="{B86C0415-587F-477D-A617-4367C4797DCC}" srcOrd="2" destOrd="0" presId="urn:microsoft.com/office/officeart/2008/layout/HalfCircleOrganizationChart"/>
    <dgm:cxn modelId="{5D13B8D1-74C2-4A82-B227-8F2F6BB9063B}" type="presParOf" srcId="{5C3CF41C-A21D-4147-B823-7E80F117B6AE}" destId="{C3717AF5-3FFD-4C01-A1E0-93BEF62DE795}" srcOrd="2" destOrd="0" presId="urn:microsoft.com/office/officeart/2008/layout/HalfCircleOrganizationChart"/>
    <dgm:cxn modelId="{516ABC86-830E-43F9-AE1B-727ABC386FF1}" type="presParOf" srcId="{0EE71560-0B96-49B1-B447-610CE6FF3FB6}" destId="{511D6584-97AD-4EB6-91B0-8E44E52A5EEB}" srcOrd="4" destOrd="0" presId="urn:microsoft.com/office/officeart/2008/layout/HalfCircleOrganizationChart"/>
    <dgm:cxn modelId="{C7F1A042-80C6-4919-B566-62E320EA8DCD}" type="presParOf" srcId="{0EE71560-0B96-49B1-B447-610CE6FF3FB6}" destId="{A1A0BBC1-5F31-4F05-A9CD-D494C0F8C70E}" srcOrd="5" destOrd="0" presId="urn:microsoft.com/office/officeart/2008/layout/HalfCircleOrganizationChart"/>
    <dgm:cxn modelId="{86AEE076-E1FB-4F01-93B9-9A0D26F839E2}" type="presParOf" srcId="{A1A0BBC1-5F31-4F05-A9CD-D494C0F8C70E}" destId="{87E2E807-E91E-4F29-877C-85C54F22910C}" srcOrd="0" destOrd="0" presId="urn:microsoft.com/office/officeart/2008/layout/HalfCircleOrganizationChart"/>
    <dgm:cxn modelId="{6D280E80-83F3-491C-8240-30375FC1F838}" type="presParOf" srcId="{87E2E807-E91E-4F29-877C-85C54F22910C}" destId="{D881736C-FD30-40B9-A7DE-2494F264671B}" srcOrd="0" destOrd="0" presId="urn:microsoft.com/office/officeart/2008/layout/HalfCircleOrganizationChart"/>
    <dgm:cxn modelId="{8EC55B9B-0389-4C6F-9BC7-932B1E333101}" type="presParOf" srcId="{87E2E807-E91E-4F29-877C-85C54F22910C}" destId="{97CC7E1D-B929-444B-BB30-9C454FFB051E}" srcOrd="1" destOrd="0" presId="urn:microsoft.com/office/officeart/2008/layout/HalfCircleOrganizationChart"/>
    <dgm:cxn modelId="{A5E2AF82-E854-44DE-9D85-951D60F8DAEC}" type="presParOf" srcId="{87E2E807-E91E-4F29-877C-85C54F22910C}" destId="{A1BEBEF3-C878-48EC-810D-ED142A389AC1}" srcOrd="2" destOrd="0" presId="urn:microsoft.com/office/officeart/2008/layout/HalfCircleOrganizationChart"/>
    <dgm:cxn modelId="{946CF19B-82FC-4209-887E-163895814FD7}" type="presParOf" srcId="{87E2E807-E91E-4F29-877C-85C54F22910C}" destId="{39320819-EC4E-4B5C-8099-F653B0EF5D2C}" srcOrd="3" destOrd="0" presId="urn:microsoft.com/office/officeart/2008/layout/HalfCircleOrganizationChart"/>
    <dgm:cxn modelId="{0DF62869-7F1E-455A-B961-AA8AC1AFBD40}" type="presParOf" srcId="{A1A0BBC1-5F31-4F05-A9CD-D494C0F8C70E}" destId="{F96A6F64-2B81-4D52-99FC-1604F4460390}" srcOrd="1" destOrd="0" presId="urn:microsoft.com/office/officeart/2008/layout/HalfCircleOrganizationChart"/>
    <dgm:cxn modelId="{7526A77A-408F-4B52-A7DF-5705F5565F65}" type="presParOf" srcId="{F96A6F64-2B81-4D52-99FC-1604F4460390}" destId="{607B05AC-D432-4BC4-8824-7A5D668A59D1}" srcOrd="0" destOrd="0" presId="urn:microsoft.com/office/officeart/2008/layout/HalfCircleOrganizationChart"/>
    <dgm:cxn modelId="{7241C8A2-2721-4C94-B07A-7B5F46D397A6}" type="presParOf" srcId="{F96A6F64-2B81-4D52-99FC-1604F4460390}" destId="{E1288E5C-30A6-4360-BC46-1F0B2BAA4634}" srcOrd="1" destOrd="0" presId="urn:microsoft.com/office/officeart/2008/layout/HalfCircleOrganizationChart"/>
    <dgm:cxn modelId="{ADD24C1A-80E2-45D4-9749-01BA959264A1}" type="presParOf" srcId="{E1288E5C-30A6-4360-BC46-1F0B2BAA4634}" destId="{4215AB91-FFC3-4105-BCC0-F073C1F7ECD8}" srcOrd="0" destOrd="0" presId="urn:microsoft.com/office/officeart/2008/layout/HalfCircleOrganizationChart"/>
    <dgm:cxn modelId="{ADA0E8A7-CB3D-47B4-AAEF-0C9F9FC17034}" type="presParOf" srcId="{4215AB91-FFC3-4105-BCC0-F073C1F7ECD8}" destId="{9E749832-9506-449D-BE42-38B80DD07D8B}" srcOrd="0" destOrd="0" presId="urn:microsoft.com/office/officeart/2008/layout/HalfCircleOrganizationChart"/>
    <dgm:cxn modelId="{CC38CCA9-A531-4FED-A8CE-656DFC69360E}" type="presParOf" srcId="{4215AB91-FFC3-4105-BCC0-F073C1F7ECD8}" destId="{EA6DE2A2-333F-4BA2-9FD9-7EC87536E562}" srcOrd="1" destOrd="0" presId="urn:microsoft.com/office/officeart/2008/layout/HalfCircleOrganizationChart"/>
    <dgm:cxn modelId="{29BF7423-5D1E-4821-8EA6-1B19B39C70A5}" type="presParOf" srcId="{4215AB91-FFC3-4105-BCC0-F073C1F7ECD8}" destId="{9360208F-E503-4136-BE67-E5D18B1C5C84}" srcOrd="2" destOrd="0" presId="urn:microsoft.com/office/officeart/2008/layout/HalfCircleOrganizationChart"/>
    <dgm:cxn modelId="{4B193B68-7384-4585-9C85-7FD93E9BF324}" type="presParOf" srcId="{4215AB91-FFC3-4105-BCC0-F073C1F7ECD8}" destId="{CA86759C-6616-46FD-B93B-A03A014DB81C}" srcOrd="3" destOrd="0" presId="urn:microsoft.com/office/officeart/2008/layout/HalfCircleOrganizationChart"/>
    <dgm:cxn modelId="{B3EA1133-F4D1-4755-8299-FDFBA938456A}" type="presParOf" srcId="{E1288E5C-30A6-4360-BC46-1F0B2BAA4634}" destId="{BC591F79-4B70-4651-BD01-2A2A7151E90F}" srcOrd="1" destOrd="0" presId="urn:microsoft.com/office/officeart/2008/layout/HalfCircleOrganizationChart"/>
    <dgm:cxn modelId="{066D0BF2-857F-4050-A2BA-3461963E73A3}" type="presParOf" srcId="{BC591F79-4B70-4651-BD01-2A2A7151E90F}" destId="{F29BEC52-8247-4068-A30C-FAB8C6038336}" srcOrd="0" destOrd="0" presId="urn:microsoft.com/office/officeart/2008/layout/HalfCircleOrganizationChart"/>
    <dgm:cxn modelId="{1C9B01CC-5A11-4FD7-87EE-1134A5521412}" type="presParOf" srcId="{BC591F79-4B70-4651-BD01-2A2A7151E90F}" destId="{80E71B11-5B74-4283-B8F5-626AC02DDC07}" srcOrd="1" destOrd="0" presId="urn:microsoft.com/office/officeart/2008/layout/HalfCircleOrganizationChart"/>
    <dgm:cxn modelId="{9BA729B0-ED7D-4048-A6E6-AB02A154B25E}" type="presParOf" srcId="{80E71B11-5B74-4283-B8F5-626AC02DDC07}" destId="{B18673BE-8649-45E0-BA23-811CEEE2CBA2}" srcOrd="0" destOrd="0" presId="urn:microsoft.com/office/officeart/2008/layout/HalfCircleOrganizationChart"/>
    <dgm:cxn modelId="{C7897408-749C-442D-89BB-F9F6D8C047BE}" type="presParOf" srcId="{B18673BE-8649-45E0-BA23-811CEEE2CBA2}" destId="{A13DFF74-4B6A-4ADC-8CEE-9D92EF455DEF}" srcOrd="0" destOrd="0" presId="urn:microsoft.com/office/officeart/2008/layout/HalfCircleOrganizationChart"/>
    <dgm:cxn modelId="{925B2E67-2760-496F-B219-D5C0D6BAA81F}" type="presParOf" srcId="{B18673BE-8649-45E0-BA23-811CEEE2CBA2}" destId="{CA4969D1-33F9-458B-8263-88FBCEB6512D}" srcOrd="1" destOrd="0" presId="urn:microsoft.com/office/officeart/2008/layout/HalfCircleOrganizationChart"/>
    <dgm:cxn modelId="{DD16B4A0-01B9-45A4-953E-17726735965A}" type="presParOf" srcId="{B18673BE-8649-45E0-BA23-811CEEE2CBA2}" destId="{CD3E874A-5C29-4A11-8D86-FC7E3079EB28}" srcOrd="2" destOrd="0" presId="urn:microsoft.com/office/officeart/2008/layout/HalfCircleOrganizationChart"/>
    <dgm:cxn modelId="{E27C2670-07A0-48C0-9E11-7A00E3ECD066}" type="presParOf" srcId="{B18673BE-8649-45E0-BA23-811CEEE2CBA2}" destId="{6FAAA1B2-F255-4739-95C2-5F0CFA8ECB53}" srcOrd="3" destOrd="0" presId="urn:microsoft.com/office/officeart/2008/layout/HalfCircleOrganizationChart"/>
    <dgm:cxn modelId="{CC54BF49-E590-4DAF-9F26-4E0DDBF14369}" type="presParOf" srcId="{80E71B11-5B74-4283-B8F5-626AC02DDC07}" destId="{BA10B28F-464E-4562-B41D-F316F54229BD}" srcOrd="1" destOrd="0" presId="urn:microsoft.com/office/officeart/2008/layout/HalfCircleOrganizationChart"/>
    <dgm:cxn modelId="{2A3C534A-8316-428B-9B2D-86ED34E589DF}" type="presParOf" srcId="{80E71B11-5B74-4283-B8F5-626AC02DDC07}" destId="{F96EE317-37F5-4FB9-BC65-BBF3CFEF0DAC}" srcOrd="2" destOrd="0" presId="urn:microsoft.com/office/officeart/2008/layout/HalfCircleOrganizationChart"/>
    <dgm:cxn modelId="{61802557-1679-4FB3-89FB-2F2E116F0257}" type="presParOf" srcId="{BC591F79-4B70-4651-BD01-2A2A7151E90F}" destId="{63603D0E-6820-4C26-A219-78529253509E}" srcOrd="2" destOrd="0" presId="urn:microsoft.com/office/officeart/2008/layout/HalfCircleOrganizationChart"/>
    <dgm:cxn modelId="{3C6D81BF-3001-477E-BD29-2EA5E07C4AD7}" type="presParOf" srcId="{BC591F79-4B70-4651-BD01-2A2A7151E90F}" destId="{12AD187D-4AA1-4305-AE8F-79385E4D96DB}" srcOrd="3" destOrd="0" presId="urn:microsoft.com/office/officeart/2008/layout/HalfCircleOrganizationChart"/>
    <dgm:cxn modelId="{3E7220AA-B67F-42E7-A99B-7EDA488994D1}" type="presParOf" srcId="{12AD187D-4AA1-4305-AE8F-79385E4D96DB}" destId="{790B5197-5FC8-4DC8-810A-7CFE1B0954FD}" srcOrd="0" destOrd="0" presId="urn:microsoft.com/office/officeart/2008/layout/HalfCircleOrganizationChart"/>
    <dgm:cxn modelId="{54C292B8-E0EE-41C4-9C88-21AF94D08A84}" type="presParOf" srcId="{790B5197-5FC8-4DC8-810A-7CFE1B0954FD}" destId="{23866EB1-1322-4C8C-AEF3-566871907C0B}" srcOrd="0" destOrd="0" presId="urn:microsoft.com/office/officeart/2008/layout/HalfCircleOrganizationChart"/>
    <dgm:cxn modelId="{6726B4FC-511D-4B40-A2FE-46C40129D527}" type="presParOf" srcId="{790B5197-5FC8-4DC8-810A-7CFE1B0954FD}" destId="{AF0850A9-74A0-4068-AC1D-1EBB3C7701D0}" srcOrd="1" destOrd="0" presId="urn:microsoft.com/office/officeart/2008/layout/HalfCircleOrganizationChart"/>
    <dgm:cxn modelId="{319D2D6D-1119-4703-8E59-DB6B2B1782B4}" type="presParOf" srcId="{790B5197-5FC8-4DC8-810A-7CFE1B0954FD}" destId="{F5ED9F38-C295-4F5C-A257-A8D01B019AAA}" srcOrd="2" destOrd="0" presId="urn:microsoft.com/office/officeart/2008/layout/HalfCircleOrganizationChart"/>
    <dgm:cxn modelId="{E19C2E60-31D9-4DC5-B747-B26FE78BDBEE}" type="presParOf" srcId="{790B5197-5FC8-4DC8-810A-7CFE1B0954FD}" destId="{607A5FF0-BF79-4690-82AE-113D13B603D9}" srcOrd="3" destOrd="0" presId="urn:microsoft.com/office/officeart/2008/layout/HalfCircleOrganizationChart"/>
    <dgm:cxn modelId="{24C7ED71-3FD5-4D98-A93D-CB1DDA39BA5E}" type="presParOf" srcId="{12AD187D-4AA1-4305-AE8F-79385E4D96DB}" destId="{20EA57C6-9E5A-4082-8C2E-B3A06FEE4406}" srcOrd="1" destOrd="0" presId="urn:microsoft.com/office/officeart/2008/layout/HalfCircleOrganizationChart"/>
    <dgm:cxn modelId="{F6640E16-549F-45DE-9641-58450863DC89}" type="presParOf" srcId="{12AD187D-4AA1-4305-AE8F-79385E4D96DB}" destId="{A491208B-F933-433C-9A78-EBA043072A6C}" srcOrd="2" destOrd="0" presId="urn:microsoft.com/office/officeart/2008/layout/HalfCircleOrganizationChart"/>
    <dgm:cxn modelId="{25B637AB-4E2E-484D-9B2C-7927B1C1EF6B}" type="presParOf" srcId="{E1288E5C-30A6-4360-BC46-1F0B2BAA4634}" destId="{FFEA14C2-9DDE-4FA3-BD18-B50FFB373E48}" srcOrd="2" destOrd="0" presId="urn:microsoft.com/office/officeart/2008/layout/HalfCircleOrganizationChart"/>
    <dgm:cxn modelId="{784F8689-9150-4104-B121-17DA212CBB8C}" type="presParOf" srcId="{A1A0BBC1-5F31-4F05-A9CD-D494C0F8C70E}" destId="{D6217A8B-37C9-4D98-8553-6B50819E567F}" srcOrd="2" destOrd="0" presId="urn:microsoft.com/office/officeart/2008/layout/HalfCircleOrganizationChart"/>
    <dgm:cxn modelId="{DEFA98EC-3365-49F9-AAF8-15E5770973EE}" type="presParOf" srcId="{0EE71560-0B96-49B1-B447-610CE6FF3FB6}" destId="{6DE87415-832E-4759-96F1-0C82BAC21552}" srcOrd="6" destOrd="0" presId="urn:microsoft.com/office/officeart/2008/layout/HalfCircleOrganizationChart"/>
    <dgm:cxn modelId="{1254164A-6DD2-4E84-8C0D-C75F5C183929}" type="presParOf" srcId="{0EE71560-0B96-49B1-B447-610CE6FF3FB6}" destId="{4E66E23A-A905-4F33-9733-EF196434C98D}" srcOrd="7" destOrd="0" presId="urn:microsoft.com/office/officeart/2008/layout/HalfCircleOrganizationChart"/>
    <dgm:cxn modelId="{8F2CE953-C98A-47F7-A1D7-27EC4A52283B}" type="presParOf" srcId="{4E66E23A-A905-4F33-9733-EF196434C98D}" destId="{ECCE3C7E-E1B3-4D27-9808-11589BAE1EB9}" srcOrd="0" destOrd="0" presId="urn:microsoft.com/office/officeart/2008/layout/HalfCircleOrganizationChart"/>
    <dgm:cxn modelId="{95304000-C0CE-437B-8934-83E0085D6B61}" type="presParOf" srcId="{ECCE3C7E-E1B3-4D27-9808-11589BAE1EB9}" destId="{5DD66731-B362-4F7D-B0FC-5E1C816F558F}" srcOrd="0" destOrd="0" presId="urn:microsoft.com/office/officeart/2008/layout/HalfCircleOrganizationChart"/>
    <dgm:cxn modelId="{EEE5B4F4-439D-4952-B421-B523D150F000}" type="presParOf" srcId="{ECCE3C7E-E1B3-4D27-9808-11589BAE1EB9}" destId="{4C39B8C9-B68B-43BD-9E39-ECEC5270C076}" srcOrd="1" destOrd="0" presId="urn:microsoft.com/office/officeart/2008/layout/HalfCircleOrganizationChart"/>
    <dgm:cxn modelId="{DB6F0D08-D27A-4997-A97A-F6AD0BF39688}" type="presParOf" srcId="{ECCE3C7E-E1B3-4D27-9808-11589BAE1EB9}" destId="{2AD23838-5CFA-4241-BFAA-BA36C498D029}" srcOrd="2" destOrd="0" presId="urn:microsoft.com/office/officeart/2008/layout/HalfCircleOrganizationChart"/>
    <dgm:cxn modelId="{875EF001-0578-4786-84A8-F98F292B3DEF}" type="presParOf" srcId="{ECCE3C7E-E1B3-4D27-9808-11589BAE1EB9}" destId="{C743036C-25C2-4AA5-ABEE-64BA4B9A1C10}" srcOrd="3" destOrd="0" presId="urn:microsoft.com/office/officeart/2008/layout/HalfCircleOrganizationChart"/>
    <dgm:cxn modelId="{20683A86-8F98-4AAE-AD2A-B7283A48CC64}" type="presParOf" srcId="{4E66E23A-A905-4F33-9733-EF196434C98D}" destId="{507B9675-3ADB-40D4-8BEC-0DF5CD1C6122}" srcOrd="1" destOrd="0" presId="urn:microsoft.com/office/officeart/2008/layout/HalfCircleOrganizationChart"/>
    <dgm:cxn modelId="{4F7CA598-DFC8-4401-BA27-84ADA165D8DB}" type="presParOf" srcId="{507B9675-3ADB-40D4-8BEC-0DF5CD1C6122}" destId="{423966D6-C5A7-489D-8235-976B926D87E1}" srcOrd="0" destOrd="0" presId="urn:microsoft.com/office/officeart/2008/layout/HalfCircleOrganizationChart"/>
    <dgm:cxn modelId="{3F932F7B-A76E-455C-91EE-F5C5C77911CD}" type="presParOf" srcId="{507B9675-3ADB-40D4-8BEC-0DF5CD1C6122}" destId="{4033598C-7A01-49D8-AB1A-BA884BD70460}" srcOrd="1" destOrd="0" presId="urn:microsoft.com/office/officeart/2008/layout/HalfCircleOrganizationChart"/>
    <dgm:cxn modelId="{B29265BB-6EBB-4F6F-802E-54028408B292}" type="presParOf" srcId="{4033598C-7A01-49D8-AB1A-BA884BD70460}" destId="{FFEF14F4-67CA-412F-9EEA-8205332B3400}" srcOrd="0" destOrd="0" presId="urn:microsoft.com/office/officeart/2008/layout/HalfCircleOrganizationChart"/>
    <dgm:cxn modelId="{8FF80D1D-6E58-49DF-9C34-9AA230ED67D2}" type="presParOf" srcId="{FFEF14F4-67CA-412F-9EEA-8205332B3400}" destId="{F9667E00-3D2D-4B0E-A6DC-6EEAA368C875}" srcOrd="0" destOrd="0" presId="urn:microsoft.com/office/officeart/2008/layout/HalfCircleOrganizationChart"/>
    <dgm:cxn modelId="{6658AFEA-51CD-415A-8A68-D1D720E4A46F}" type="presParOf" srcId="{FFEF14F4-67CA-412F-9EEA-8205332B3400}" destId="{6E28DB55-9A4C-4564-B872-38A4D29DBC33}" srcOrd="1" destOrd="0" presId="urn:microsoft.com/office/officeart/2008/layout/HalfCircleOrganizationChart"/>
    <dgm:cxn modelId="{5A03C0A8-63B1-493F-9A50-45B0BD719CFB}" type="presParOf" srcId="{FFEF14F4-67CA-412F-9EEA-8205332B3400}" destId="{30C74E0E-AA44-4127-8FAB-DBAC152BCBDE}" srcOrd="2" destOrd="0" presId="urn:microsoft.com/office/officeart/2008/layout/HalfCircleOrganizationChart"/>
    <dgm:cxn modelId="{3DFBF144-7949-494F-A9DF-50DE90691F21}" type="presParOf" srcId="{FFEF14F4-67CA-412F-9EEA-8205332B3400}" destId="{1A03D42B-5062-4A47-9C05-ABB8482B4241}" srcOrd="3" destOrd="0" presId="urn:microsoft.com/office/officeart/2008/layout/HalfCircleOrganizationChart"/>
    <dgm:cxn modelId="{6DD0B9A9-8271-4ABF-AB66-3550ED512761}" type="presParOf" srcId="{4033598C-7A01-49D8-AB1A-BA884BD70460}" destId="{E83BFA0E-0243-40CA-A8B7-4014D3F76E95}" srcOrd="1" destOrd="0" presId="urn:microsoft.com/office/officeart/2008/layout/HalfCircleOrganizationChart"/>
    <dgm:cxn modelId="{7B999210-F761-4061-BA18-64D12E8E3EFE}" type="presParOf" srcId="{E83BFA0E-0243-40CA-A8B7-4014D3F76E95}" destId="{7BAD7FF0-7A98-49DA-8EBF-10D6419CDA7D}" srcOrd="0" destOrd="0" presId="urn:microsoft.com/office/officeart/2008/layout/HalfCircleOrganizationChart"/>
    <dgm:cxn modelId="{1A43A7F7-1F50-4577-B510-F2DFD9718754}" type="presParOf" srcId="{E83BFA0E-0243-40CA-A8B7-4014D3F76E95}" destId="{DB6919A9-3591-45BE-A285-25F64726F4AB}" srcOrd="1" destOrd="0" presId="urn:microsoft.com/office/officeart/2008/layout/HalfCircleOrganizationChart"/>
    <dgm:cxn modelId="{A985132C-EC63-4CB6-A89B-17BF41F55409}" type="presParOf" srcId="{DB6919A9-3591-45BE-A285-25F64726F4AB}" destId="{05670466-28A3-4389-9F83-FEBB6472A66B}" srcOrd="0" destOrd="0" presId="urn:microsoft.com/office/officeart/2008/layout/HalfCircleOrganizationChart"/>
    <dgm:cxn modelId="{001015EE-2E79-46CA-9826-54F60779E4DD}" type="presParOf" srcId="{05670466-28A3-4389-9F83-FEBB6472A66B}" destId="{5AF78D0E-1A9C-4067-8500-AD359C934117}" srcOrd="0" destOrd="0" presId="urn:microsoft.com/office/officeart/2008/layout/HalfCircleOrganizationChart"/>
    <dgm:cxn modelId="{7FBBAA70-D817-4874-87F4-AC287F4E0CDE}" type="presParOf" srcId="{05670466-28A3-4389-9F83-FEBB6472A66B}" destId="{EF46EAF6-2D78-4796-A088-DDB1F41302BB}" srcOrd="1" destOrd="0" presId="urn:microsoft.com/office/officeart/2008/layout/HalfCircleOrganizationChart"/>
    <dgm:cxn modelId="{1CECEAA6-51B7-4B93-88CB-43491C5EAE55}" type="presParOf" srcId="{05670466-28A3-4389-9F83-FEBB6472A66B}" destId="{DF7BDB22-5AC1-4296-93FC-09B5772A5C57}" srcOrd="2" destOrd="0" presId="urn:microsoft.com/office/officeart/2008/layout/HalfCircleOrganizationChart"/>
    <dgm:cxn modelId="{EEFBBB04-43DF-4C61-A556-C4A10FEA6403}" type="presParOf" srcId="{05670466-28A3-4389-9F83-FEBB6472A66B}" destId="{20674BD2-9F6E-49FE-AB9B-5E7BC29BB2D4}" srcOrd="3" destOrd="0" presId="urn:microsoft.com/office/officeart/2008/layout/HalfCircleOrganizationChart"/>
    <dgm:cxn modelId="{FEE5E970-3DBF-4E18-BFEB-3BD2F404C8DE}" type="presParOf" srcId="{DB6919A9-3591-45BE-A285-25F64726F4AB}" destId="{2BBCC558-BED8-4B1B-8221-61ABCB30952D}" srcOrd="1" destOrd="0" presId="urn:microsoft.com/office/officeart/2008/layout/HalfCircleOrganizationChart"/>
    <dgm:cxn modelId="{277E2971-6EAE-4CD7-942F-1FBC54513B01}" type="presParOf" srcId="{DB6919A9-3591-45BE-A285-25F64726F4AB}" destId="{5CA3CBE4-EA14-4D2E-B979-BDAFBB4554B0}" srcOrd="2" destOrd="0" presId="urn:microsoft.com/office/officeart/2008/layout/HalfCircleOrganizationChart"/>
    <dgm:cxn modelId="{726B69FE-2E27-43F8-A41B-8A5E2D13E8D9}" type="presParOf" srcId="{E83BFA0E-0243-40CA-A8B7-4014D3F76E95}" destId="{CECEF8A3-D4E8-47D2-920E-A6141D46A4B3}" srcOrd="2" destOrd="0" presId="urn:microsoft.com/office/officeart/2008/layout/HalfCircleOrganizationChart"/>
    <dgm:cxn modelId="{9285A2DC-317C-4A9F-908C-B662F7DF9F5C}" type="presParOf" srcId="{E83BFA0E-0243-40CA-A8B7-4014D3F76E95}" destId="{718E8F62-5B66-499C-94F9-0EDB59345D8D}" srcOrd="3" destOrd="0" presId="urn:microsoft.com/office/officeart/2008/layout/HalfCircleOrganizationChart"/>
    <dgm:cxn modelId="{6B84A6E5-D68E-415F-9EE5-58D5BE5311AA}" type="presParOf" srcId="{718E8F62-5B66-499C-94F9-0EDB59345D8D}" destId="{0FC6A50C-4EE6-4757-9ADE-DB739BB66C43}" srcOrd="0" destOrd="0" presId="urn:microsoft.com/office/officeart/2008/layout/HalfCircleOrganizationChart"/>
    <dgm:cxn modelId="{820A24F9-2C3C-4691-B238-B578BF7A2EC1}" type="presParOf" srcId="{0FC6A50C-4EE6-4757-9ADE-DB739BB66C43}" destId="{9D42E6EC-33A7-4D3B-A796-095B746860FC}" srcOrd="0" destOrd="0" presId="urn:microsoft.com/office/officeart/2008/layout/HalfCircleOrganizationChart"/>
    <dgm:cxn modelId="{C08BEDC8-7D5B-49E3-99FC-4610E9740385}" type="presParOf" srcId="{0FC6A50C-4EE6-4757-9ADE-DB739BB66C43}" destId="{660E6F13-F895-44C2-8AE3-05ABEB4316C6}" srcOrd="1" destOrd="0" presId="urn:microsoft.com/office/officeart/2008/layout/HalfCircleOrganizationChart"/>
    <dgm:cxn modelId="{2F59747F-F2A4-4E58-AF9B-520D53907554}" type="presParOf" srcId="{0FC6A50C-4EE6-4757-9ADE-DB739BB66C43}" destId="{4ADAB5F8-2FF7-446E-A145-9B38AEA25972}" srcOrd="2" destOrd="0" presId="urn:microsoft.com/office/officeart/2008/layout/HalfCircleOrganizationChart"/>
    <dgm:cxn modelId="{A05F7214-354F-4971-8F60-46135A48D9D8}" type="presParOf" srcId="{0FC6A50C-4EE6-4757-9ADE-DB739BB66C43}" destId="{D9AE205D-3E25-4EBE-9DE9-385C9A1A6063}" srcOrd="3" destOrd="0" presId="urn:microsoft.com/office/officeart/2008/layout/HalfCircleOrganizationChart"/>
    <dgm:cxn modelId="{9BF1D04B-2F8C-43B0-9012-1FF4B3F20D10}" type="presParOf" srcId="{718E8F62-5B66-499C-94F9-0EDB59345D8D}" destId="{4723E323-1CAC-4FFA-8585-BEA9B84AA7E7}" srcOrd="1" destOrd="0" presId="urn:microsoft.com/office/officeart/2008/layout/HalfCircleOrganizationChart"/>
    <dgm:cxn modelId="{ECAF6F9E-E19B-439A-B856-7C4BB6ED954F}" type="presParOf" srcId="{718E8F62-5B66-499C-94F9-0EDB59345D8D}" destId="{9F2F1DA5-401B-4750-9D61-EF1C5177FA13}" srcOrd="2" destOrd="0" presId="urn:microsoft.com/office/officeart/2008/layout/HalfCircleOrganizationChart"/>
    <dgm:cxn modelId="{7EF501E0-D19C-4C2C-B1A5-BC663F328F26}" type="presParOf" srcId="{4033598C-7A01-49D8-AB1A-BA884BD70460}" destId="{0DC0ADCA-594C-4F42-9A73-510E42C4355B}" srcOrd="2" destOrd="0" presId="urn:microsoft.com/office/officeart/2008/layout/HalfCircleOrganizationChart"/>
    <dgm:cxn modelId="{B1C5D238-B202-4C96-A39B-A51412FF370E}" type="presParOf" srcId="{4E66E23A-A905-4F33-9733-EF196434C98D}" destId="{32DB2ADF-0F1D-4752-B8B0-9711F023FFA5}" srcOrd="2" destOrd="0" presId="urn:microsoft.com/office/officeart/2008/layout/HalfCircleOrganizationChart"/>
    <dgm:cxn modelId="{85D54BB0-68BF-45AA-A52D-B676B540DDE3}" type="presParOf" srcId="{0EE71560-0B96-49B1-B447-610CE6FF3FB6}" destId="{BECE2294-83C9-4002-97FD-D7F843F15B56}" srcOrd="8" destOrd="0" presId="urn:microsoft.com/office/officeart/2008/layout/HalfCircleOrganizationChart"/>
    <dgm:cxn modelId="{EA21A427-D76C-4FC1-A7DB-20B3A7E23AE2}" type="presParOf" srcId="{0EE71560-0B96-49B1-B447-610CE6FF3FB6}" destId="{EFD8471B-14C0-4D0F-B7DF-F51D54A0F2CA}" srcOrd="9" destOrd="0" presId="urn:microsoft.com/office/officeart/2008/layout/HalfCircleOrganizationChart"/>
    <dgm:cxn modelId="{35578EEF-A88C-4D7A-84AF-47E661BF10A2}" type="presParOf" srcId="{EFD8471B-14C0-4D0F-B7DF-F51D54A0F2CA}" destId="{925EF457-6AC5-4F09-96CF-FF343B3FA193}" srcOrd="0" destOrd="0" presId="urn:microsoft.com/office/officeart/2008/layout/HalfCircleOrganizationChart"/>
    <dgm:cxn modelId="{AB6723EF-5510-4B73-BBA9-A82BEDB331B4}" type="presParOf" srcId="{925EF457-6AC5-4F09-96CF-FF343B3FA193}" destId="{7B0F398F-2ABD-4CAF-A466-25308A8601EB}" srcOrd="0" destOrd="0" presId="urn:microsoft.com/office/officeart/2008/layout/HalfCircleOrganizationChart"/>
    <dgm:cxn modelId="{80ED4A46-0C12-41FE-B11F-58C166D5B46B}" type="presParOf" srcId="{925EF457-6AC5-4F09-96CF-FF343B3FA193}" destId="{4EE0BC38-708E-4AC5-A5DC-D499A53CA919}" srcOrd="1" destOrd="0" presId="urn:microsoft.com/office/officeart/2008/layout/HalfCircleOrganizationChart"/>
    <dgm:cxn modelId="{CD69BBC5-3C4A-4045-A730-7FB2B25AC4A6}" type="presParOf" srcId="{925EF457-6AC5-4F09-96CF-FF343B3FA193}" destId="{2F56837D-AC5C-41EC-B2DE-B460A29580DA}" srcOrd="2" destOrd="0" presId="urn:microsoft.com/office/officeart/2008/layout/HalfCircleOrganizationChart"/>
    <dgm:cxn modelId="{3C16CA40-B290-4EBE-B2A1-BEBAF2A28F58}" type="presParOf" srcId="{925EF457-6AC5-4F09-96CF-FF343B3FA193}" destId="{F40739D7-5C3F-4813-B532-EC95536F466D}" srcOrd="3" destOrd="0" presId="urn:microsoft.com/office/officeart/2008/layout/HalfCircleOrganizationChart"/>
    <dgm:cxn modelId="{0EAF9611-A758-4644-805E-0377D339BA9F}" type="presParOf" srcId="{EFD8471B-14C0-4D0F-B7DF-F51D54A0F2CA}" destId="{DF3EF5E9-2FE5-4C1A-8FED-2D1BE0E22CAB}" srcOrd="1" destOrd="0" presId="urn:microsoft.com/office/officeart/2008/layout/HalfCircleOrganizationChart"/>
    <dgm:cxn modelId="{A4CF9764-363D-44F6-BAC6-2E45AEFF91CD}" type="presParOf" srcId="{DF3EF5E9-2FE5-4C1A-8FED-2D1BE0E22CAB}" destId="{DC81BF0C-57D6-48F0-BA85-FD17D11D0D82}" srcOrd="0" destOrd="0" presId="urn:microsoft.com/office/officeart/2008/layout/HalfCircleOrganizationChart"/>
    <dgm:cxn modelId="{1100E438-8DB6-4ED3-AAB9-B59D44996059}" type="presParOf" srcId="{DF3EF5E9-2FE5-4C1A-8FED-2D1BE0E22CAB}" destId="{CC239342-B26E-4AEF-BF10-A2B18DD23DDD}" srcOrd="1" destOrd="0" presId="urn:microsoft.com/office/officeart/2008/layout/HalfCircleOrganizationChart"/>
    <dgm:cxn modelId="{C33BD9B3-2089-463F-8AEC-A193854E4186}" type="presParOf" srcId="{CC239342-B26E-4AEF-BF10-A2B18DD23DDD}" destId="{3262E014-A813-47DD-970B-9C762783EB37}" srcOrd="0" destOrd="0" presId="urn:microsoft.com/office/officeart/2008/layout/HalfCircleOrganizationChart"/>
    <dgm:cxn modelId="{742B774C-6558-4872-B652-953FF2D45A4C}" type="presParOf" srcId="{3262E014-A813-47DD-970B-9C762783EB37}" destId="{738FF28C-8A7C-407E-B93D-7C6D022A31EC}" srcOrd="0" destOrd="0" presId="urn:microsoft.com/office/officeart/2008/layout/HalfCircleOrganizationChart"/>
    <dgm:cxn modelId="{F1A3C699-EB69-4372-9F21-35CDECE6ADB7}" type="presParOf" srcId="{3262E014-A813-47DD-970B-9C762783EB37}" destId="{AC21D541-B29F-4980-B270-BDF95D5DEBFC}" srcOrd="1" destOrd="0" presId="urn:microsoft.com/office/officeart/2008/layout/HalfCircleOrganizationChart"/>
    <dgm:cxn modelId="{6C7714A8-76DC-4B82-8316-F9B370356207}" type="presParOf" srcId="{3262E014-A813-47DD-970B-9C762783EB37}" destId="{D11D710F-7505-40C5-BCB1-89D8C0AB8225}" srcOrd="2" destOrd="0" presId="urn:microsoft.com/office/officeart/2008/layout/HalfCircleOrganizationChart"/>
    <dgm:cxn modelId="{4F23FDEF-DB9A-4A4C-8FC5-256ABE019E03}" type="presParOf" srcId="{3262E014-A813-47DD-970B-9C762783EB37}" destId="{3435F61E-6C30-4DEC-BF71-E65B3932531D}" srcOrd="3" destOrd="0" presId="urn:microsoft.com/office/officeart/2008/layout/HalfCircleOrganizationChart"/>
    <dgm:cxn modelId="{DB5C4C0B-D101-45AD-AADD-C9A75B2AD670}" type="presParOf" srcId="{CC239342-B26E-4AEF-BF10-A2B18DD23DDD}" destId="{38FDA611-391D-4063-B9D3-44534CC96E21}" srcOrd="1" destOrd="0" presId="urn:microsoft.com/office/officeart/2008/layout/HalfCircleOrganizationChart"/>
    <dgm:cxn modelId="{B831C702-6293-41BA-ABB0-16428E3BAEA6}" type="presParOf" srcId="{38FDA611-391D-4063-B9D3-44534CC96E21}" destId="{163361C0-88AE-498C-B4F1-A760D876E947}" srcOrd="0" destOrd="0" presId="urn:microsoft.com/office/officeart/2008/layout/HalfCircleOrganizationChart"/>
    <dgm:cxn modelId="{147D0302-941C-4AE0-AE1B-F26AA2B2D40C}" type="presParOf" srcId="{38FDA611-391D-4063-B9D3-44534CC96E21}" destId="{8D417D86-D242-47F3-A85D-FCB7337E1D24}" srcOrd="1" destOrd="0" presId="urn:microsoft.com/office/officeart/2008/layout/HalfCircleOrganizationChart"/>
    <dgm:cxn modelId="{3A79E454-BFE1-4D68-B88B-878DE38EBD2F}" type="presParOf" srcId="{8D417D86-D242-47F3-A85D-FCB7337E1D24}" destId="{E7F3C420-9149-4D5D-955C-65A25E89A5D0}" srcOrd="0" destOrd="0" presId="urn:microsoft.com/office/officeart/2008/layout/HalfCircleOrganizationChart"/>
    <dgm:cxn modelId="{924D660E-3494-4A96-984A-A6DBD338D47E}" type="presParOf" srcId="{E7F3C420-9149-4D5D-955C-65A25E89A5D0}" destId="{9B48D4CC-FEB8-498C-B2D9-8B38AF439AB6}" srcOrd="0" destOrd="0" presId="urn:microsoft.com/office/officeart/2008/layout/HalfCircleOrganizationChart"/>
    <dgm:cxn modelId="{191E2397-C004-49A5-9C8E-A107BC599468}" type="presParOf" srcId="{E7F3C420-9149-4D5D-955C-65A25E89A5D0}" destId="{5C7A039D-BCEE-42ED-B546-F7BD966BA40A}" srcOrd="1" destOrd="0" presId="urn:microsoft.com/office/officeart/2008/layout/HalfCircleOrganizationChart"/>
    <dgm:cxn modelId="{A91A4EF8-8A0B-4EE3-97B3-9CE127A0C118}" type="presParOf" srcId="{E7F3C420-9149-4D5D-955C-65A25E89A5D0}" destId="{F971FDED-799B-48D8-A535-C5CA7788A96B}" srcOrd="2" destOrd="0" presId="urn:microsoft.com/office/officeart/2008/layout/HalfCircleOrganizationChart"/>
    <dgm:cxn modelId="{A324A86F-3E68-4099-9D33-8ED627F2AD22}" type="presParOf" srcId="{E7F3C420-9149-4D5D-955C-65A25E89A5D0}" destId="{4CF211C7-1524-4539-94CB-ADAEFB573FDD}" srcOrd="3" destOrd="0" presId="urn:microsoft.com/office/officeart/2008/layout/HalfCircleOrganizationChart"/>
    <dgm:cxn modelId="{0EF13940-4A48-493D-B499-C3BAC339D5F4}" type="presParOf" srcId="{8D417D86-D242-47F3-A85D-FCB7337E1D24}" destId="{4F4DE76E-D545-436D-AD2D-ED42FB4F2BD5}" srcOrd="1" destOrd="0" presId="urn:microsoft.com/office/officeart/2008/layout/HalfCircleOrganizationChart"/>
    <dgm:cxn modelId="{DF4747CB-1A2E-4F61-9633-52ADFDBC73BC}" type="presParOf" srcId="{8D417D86-D242-47F3-A85D-FCB7337E1D24}" destId="{9D3A1A5F-28E3-400E-9EB6-57BA68A7C078}" srcOrd="2" destOrd="0" presId="urn:microsoft.com/office/officeart/2008/layout/HalfCircleOrganizationChart"/>
    <dgm:cxn modelId="{574CB627-C734-43E4-9BE8-3F6FCD168CC2}" type="presParOf" srcId="{38FDA611-391D-4063-B9D3-44534CC96E21}" destId="{3FEB25F9-79EF-4B43-8CD5-CACC88D14A72}" srcOrd="2" destOrd="0" presId="urn:microsoft.com/office/officeart/2008/layout/HalfCircleOrganizationChart"/>
    <dgm:cxn modelId="{0BC1E11F-3420-434C-A2E3-A05E687BDF57}" type="presParOf" srcId="{38FDA611-391D-4063-B9D3-44534CC96E21}" destId="{2A3EE6C7-5AA5-4C79-9F3D-280C657FF37A}" srcOrd="3" destOrd="0" presId="urn:microsoft.com/office/officeart/2008/layout/HalfCircleOrganizationChart"/>
    <dgm:cxn modelId="{14375406-5AED-4508-AF84-5AE1AFCDC7A4}" type="presParOf" srcId="{2A3EE6C7-5AA5-4C79-9F3D-280C657FF37A}" destId="{45DA5B8A-F6D9-4D3A-AFCE-A0350EC25AD6}" srcOrd="0" destOrd="0" presId="urn:microsoft.com/office/officeart/2008/layout/HalfCircleOrganizationChart"/>
    <dgm:cxn modelId="{BC16B23B-CA7C-495B-ABA4-70AC0F602C35}" type="presParOf" srcId="{45DA5B8A-F6D9-4D3A-AFCE-A0350EC25AD6}" destId="{AE7AD73F-DBBE-45E5-BE2F-BBB90EC5FD38}" srcOrd="0" destOrd="0" presId="urn:microsoft.com/office/officeart/2008/layout/HalfCircleOrganizationChart"/>
    <dgm:cxn modelId="{47E19E69-C92F-4C66-8581-F84DAF35AFBB}" type="presParOf" srcId="{45DA5B8A-F6D9-4D3A-AFCE-A0350EC25AD6}" destId="{8CB1A0AA-F4E3-4D74-ADCC-16E6D4E9EE8C}" srcOrd="1" destOrd="0" presId="urn:microsoft.com/office/officeart/2008/layout/HalfCircleOrganizationChart"/>
    <dgm:cxn modelId="{8E1B7D4A-883A-4C1A-AE46-E5EDEFB66BDB}" type="presParOf" srcId="{45DA5B8A-F6D9-4D3A-AFCE-A0350EC25AD6}" destId="{EF5BDF9C-28E4-44CC-BBC7-D2F7B552D454}" srcOrd="2" destOrd="0" presId="urn:microsoft.com/office/officeart/2008/layout/HalfCircleOrganizationChart"/>
    <dgm:cxn modelId="{B8EAA74F-B6B1-4041-B73E-F9A261E761FE}" type="presParOf" srcId="{45DA5B8A-F6D9-4D3A-AFCE-A0350EC25AD6}" destId="{FA46BE6D-6EC4-4B20-906A-B0D055822898}" srcOrd="3" destOrd="0" presId="urn:microsoft.com/office/officeart/2008/layout/HalfCircleOrganizationChart"/>
    <dgm:cxn modelId="{9968B749-FED2-441F-B537-4C67C4649331}" type="presParOf" srcId="{2A3EE6C7-5AA5-4C79-9F3D-280C657FF37A}" destId="{6619AF7B-B87F-4698-92E8-0FDD552917B4}" srcOrd="1" destOrd="0" presId="urn:microsoft.com/office/officeart/2008/layout/HalfCircleOrganizationChart"/>
    <dgm:cxn modelId="{4EA499B9-DCA5-474F-99EA-EE474A6F3D1D}" type="presParOf" srcId="{2A3EE6C7-5AA5-4C79-9F3D-280C657FF37A}" destId="{B221230D-28D9-4B9E-B811-8B11BC24A7E0}" srcOrd="2" destOrd="0" presId="urn:microsoft.com/office/officeart/2008/layout/HalfCircleOrganizationChart"/>
    <dgm:cxn modelId="{D50BB8CA-5519-4060-A030-4E791C8D0775}" type="presParOf" srcId="{38FDA611-391D-4063-B9D3-44534CC96E21}" destId="{8E2115D8-5BA4-46CD-8768-32CF95C72C4C}" srcOrd="4" destOrd="0" presId="urn:microsoft.com/office/officeart/2008/layout/HalfCircleOrganizationChart"/>
    <dgm:cxn modelId="{83D0DFD9-67B0-4331-B7FD-D1CCD94B0E58}" type="presParOf" srcId="{38FDA611-391D-4063-B9D3-44534CC96E21}" destId="{EDBD635D-EBA4-42E0-8A58-5864D6C58773}" srcOrd="5" destOrd="0" presId="urn:microsoft.com/office/officeart/2008/layout/HalfCircleOrganizationChart"/>
    <dgm:cxn modelId="{DDBFCDED-677D-448A-8320-92459CA1BB29}" type="presParOf" srcId="{EDBD635D-EBA4-42E0-8A58-5864D6C58773}" destId="{66EC1E91-F829-41F5-BB52-467CAC3611F7}" srcOrd="0" destOrd="0" presId="urn:microsoft.com/office/officeart/2008/layout/HalfCircleOrganizationChart"/>
    <dgm:cxn modelId="{CD3BDD77-BA7B-441E-8494-724785550A8E}" type="presParOf" srcId="{66EC1E91-F829-41F5-BB52-467CAC3611F7}" destId="{D32D8AB1-357B-471C-932D-A6DAA1478CBB}" srcOrd="0" destOrd="0" presId="urn:microsoft.com/office/officeart/2008/layout/HalfCircleOrganizationChart"/>
    <dgm:cxn modelId="{2E5288FA-C0BF-47B5-84B8-F945DB6D3D1D}" type="presParOf" srcId="{66EC1E91-F829-41F5-BB52-467CAC3611F7}" destId="{0F110BB9-E59F-44D3-BE7E-80F022D692A1}" srcOrd="1" destOrd="0" presId="urn:microsoft.com/office/officeart/2008/layout/HalfCircleOrganizationChart"/>
    <dgm:cxn modelId="{CA42FA12-3F10-4AAC-A7DF-AD0120A34028}" type="presParOf" srcId="{66EC1E91-F829-41F5-BB52-467CAC3611F7}" destId="{E5779969-9E0E-4A27-82AB-BAD26AD44FD9}" srcOrd="2" destOrd="0" presId="urn:microsoft.com/office/officeart/2008/layout/HalfCircleOrganizationChart"/>
    <dgm:cxn modelId="{D61F4A66-3D93-4C93-929A-91D6979455A2}" type="presParOf" srcId="{66EC1E91-F829-41F5-BB52-467CAC3611F7}" destId="{D41A8D96-0AA6-46C4-8129-6A37FED7FC3C}" srcOrd="3" destOrd="0" presId="urn:microsoft.com/office/officeart/2008/layout/HalfCircleOrganizationChart"/>
    <dgm:cxn modelId="{C67AE344-0EC6-4A3B-B40B-4F88415A12B9}" type="presParOf" srcId="{EDBD635D-EBA4-42E0-8A58-5864D6C58773}" destId="{AEE57488-7AC5-4845-B001-98109B78AAF9}" srcOrd="1" destOrd="0" presId="urn:microsoft.com/office/officeart/2008/layout/HalfCircleOrganizationChart"/>
    <dgm:cxn modelId="{298CCB73-5F22-4BD1-8256-18C72DB43F16}" type="presParOf" srcId="{EDBD635D-EBA4-42E0-8A58-5864D6C58773}" destId="{8858C952-AAC5-469F-890B-D795B2B8DBE4}" srcOrd="2" destOrd="0" presId="urn:microsoft.com/office/officeart/2008/layout/HalfCircleOrganizationChart"/>
    <dgm:cxn modelId="{D76342AE-0CE3-4302-B0FC-0054866D3395}" type="presParOf" srcId="{CC239342-B26E-4AEF-BF10-A2B18DD23DDD}" destId="{754E5801-A47A-4894-9D38-79B0E1FAB2CC}" srcOrd="2" destOrd="0" presId="urn:microsoft.com/office/officeart/2008/layout/HalfCircleOrganizationChart"/>
    <dgm:cxn modelId="{EE7CADD0-4843-489A-BFED-376C05B23C11}" type="presParOf" srcId="{EFD8471B-14C0-4D0F-B7DF-F51D54A0F2CA}" destId="{4182A35B-CCD5-4D45-9750-A7395BD2F286}" srcOrd="2" destOrd="0" presId="urn:microsoft.com/office/officeart/2008/layout/HalfCircleOrganizationChart"/>
    <dgm:cxn modelId="{A7B71110-FCFF-41A7-A37C-E7EA5ED4CBDB}" type="presParOf" srcId="{4EB6A047-78F6-4D90-AB1C-139344EFF8AF}" destId="{7E59EA5F-22E0-464C-A7C4-F2B90EEEDCB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F694A4-B51D-4363-8E45-E51496CA45C5}">
      <dsp:nvSpPr>
        <dsp:cNvPr id="0" name=""/>
        <dsp:cNvSpPr/>
      </dsp:nvSpPr>
      <dsp:spPr>
        <a:xfrm>
          <a:off x="5451217" y="4714679"/>
          <a:ext cx="234304" cy="1007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52" y="0"/>
              </a:lnTo>
              <a:lnTo>
                <a:pt x="117152" y="1007509"/>
              </a:lnTo>
              <a:lnTo>
                <a:pt x="234304" y="10075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8F7DC4-B5BC-476D-86E0-5BE25D757E69}">
      <dsp:nvSpPr>
        <dsp:cNvPr id="0" name=""/>
        <dsp:cNvSpPr/>
      </dsp:nvSpPr>
      <dsp:spPr>
        <a:xfrm>
          <a:off x="5451217" y="4714679"/>
          <a:ext cx="234304" cy="503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52" y="0"/>
              </a:lnTo>
              <a:lnTo>
                <a:pt x="117152" y="503754"/>
              </a:lnTo>
              <a:lnTo>
                <a:pt x="234304" y="5037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C8239-13A8-4E05-A0B7-13AB100747DB}">
      <dsp:nvSpPr>
        <dsp:cNvPr id="0" name=""/>
        <dsp:cNvSpPr/>
      </dsp:nvSpPr>
      <dsp:spPr>
        <a:xfrm>
          <a:off x="5451217" y="4668959"/>
          <a:ext cx="234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4304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161D2-0A5B-4BAA-A9EE-EF976EC886C0}">
      <dsp:nvSpPr>
        <dsp:cNvPr id="0" name=""/>
        <dsp:cNvSpPr/>
      </dsp:nvSpPr>
      <dsp:spPr>
        <a:xfrm>
          <a:off x="5451217" y="4210924"/>
          <a:ext cx="234304" cy="503754"/>
        </a:xfrm>
        <a:custGeom>
          <a:avLst/>
          <a:gdLst/>
          <a:ahLst/>
          <a:cxnLst/>
          <a:rect l="0" t="0" r="0" b="0"/>
          <a:pathLst>
            <a:path>
              <a:moveTo>
                <a:pt x="0" y="503754"/>
              </a:moveTo>
              <a:lnTo>
                <a:pt x="117152" y="503754"/>
              </a:lnTo>
              <a:lnTo>
                <a:pt x="117152" y="0"/>
              </a:lnTo>
              <a:lnTo>
                <a:pt x="234304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73136-7B17-49C1-9CE3-FFCEE581FFC7}">
      <dsp:nvSpPr>
        <dsp:cNvPr id="0" name=""/>
        <dsp:cNvSpPr/>
      </dsp:nvSpPr>
      <dsp:spPr>
        <a:xfrm>
          <a:off x="5451217" y="3707170"/>
          <a:ext cx="234304" cy="1007509"/>
        </a:xfrm>
        <a:custGeom>
          <a:avLst/>
          <a:gdLst/>
          <a:ahLst/>
          <a:cxnLst/>
          <a:rect l="0" t="0" r="0" b="0"/>
          <a:pathLst>
            <a:path>
              <a:moveTo>
                <a:pt x="0" y="1007509"/>
              </a:moveTo>
              <a:lnTo>
                <a:pt x="117152" y="1007509"/>
              </a:lnTo>
              <a:lnTo>
                <a:pt x="117152" y="0"/>
              </a:lnTo>
              <a:lnTo>
                <a:pt x="234304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199EC6-1D79-4948-B592-189CFAA2E58B}">
      <dsp:nvSpPr>
        <dsp:cNvPr id="0" name=""/>
        <dsp:cNvSpPr/>
      </dsp:nvSpPr>
      <dsp:spPr>
        <a:xfrm>
          <a:off x="4045390" y="3203415"/>
          <a:ext cx="234304" cy="1511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52" y="0"/>
              </a:lnTo>
              <a:lnTo>
                <a:pt x="117152" y="1511264"/>
              </a:lnTo>
              <a:lnTo>
                <a:pt x="234304" y="15112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839075-6E32-4536-8A0F-5067EC0E5E62}">
      <dsp:nvSpPr>
        <dsp:cNvPr id="0" name=""/>
        <dsp:cNvSpPr/>
      </dsp:nvSpPr>
      <dsp:spPr>
        <a:xfrm>
          <a:off x="5451217" y="1692151"/>
          <a:ext cx="234304" cy="1511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52" y="0"/>
              </a:lnTo>
              <a:lnTo>
                <a:pt x="117152" y="1511264"/>
              </a:lnTo>
              <a:lnTo>
                <a:pt x="234304" y="15112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D8B57-1663-4026-9A4A-8E4B77A55182}">
      <dsp:nvSpPr>
        <dsp:cNvPr id="0" name=""/>
        <dsp:cNvSpPr/>
      </dsp:nvSpPr>
      <dsp:spPr>
        <a:xfrm>
          <a:off x="5451217" y="1692151"/>
          <a:ext cx="234304" cy="1007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52" y="0"/>
              </a:lnTo>
              <a:lnTo>
                <a:pt x="117152" y="1007509"/>
              </a:lnTo>
              <a:lnTo>
                <a:pt x="234304" y="10075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95648-1F0D-44D0-AD07-4C2424F393EE}">
      <dsp:nvSpPr>
        <dsp:cNvPr id="0" name=""/>
        <dsp:cNvSpPr/>
      </dsp:nvSpPr>
      <dsp:spPr>
        <a:xfrm>
          <a:off x="5451217" y="1692151"/>
          <a:ext cx="234304" cy="503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52" y="0"/>
              </a:lnTo>
              <a:lnTo>
                <a:pt x="117152" y="503754"/>
              </a:lnTo>
              <a:lnTo>
                <a:pt x="234304" y="5037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29ADA-EB9E-4363-896E-2EF8242A0643}">
      <dsp:nvSpPr>
        <dsp:cNvPr id="0" name=""/>
        <dsp:cNvSpPr/>
      </dsp:nvSpPr>
      <dsp:spPr>
        <a:xfrm>
          <a:off x="5451217" y="1646431"/>
          <a:ext cx="2343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4304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7A8A5-22B5-4515-92F5-BC861FE4C08B}">
      <dsp:nvSpPr>
        <dsp:cNvPr id="0" name=""/>
        <dsp:cNvSpPr/>
      </dsp:nvSpPr>
      <dsp:spPr>
        <a:xfrm>
          <a:off x="5451217" y="1188396"/>
          <a:ext cx="234304" cy="503754"/>
        </a:xfrm>
        <a:custGeom>
          <a:avLst/>
          <a:gdLst/>
          <a:ahLst/>
          <a:cxnLst/>
          <a:rect l="0" t="0" r="0" b="0"/>
          <a:pathLst>
            <a:path>
              <a:moveTo>
                <a:pt x="0" y="503754"/>
              </a:moveTo>
              <a:lnTo>
                <a:pt x="117152" y="503754"/>
              </a:lnTo>
              <a:lnTo>
                <a:pt x="117152" y="0"/>
              </a:lnTo>
              <a:lnTo>
                <a:pt x="234304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2447E-4B81-43AD-A1A2-764A95242FCB}">
      <dsp:nvSpPr>
        <dsp:cNvPr id="0" name=""/>
        <dsp:cNvSpPr/>
      </dsp:nvSpPr>
      <dsp:spPr>
        <a:xfrm>
          <a:off x="5451217" y="684641"/>
          <a:ext cx="234304" cy="1007509"/>
        </a:xfrm>
        <a:custGeom>
          <a:avLst/>
          <a:gdLst/>
          <a:ahLst/>
          <a:cxnLst/>
          <a:rect l="0" t="0" r="0" b="0"/>
          <a:pathLst>
            <a:path>
              <a:moveTo>
                <a:pt x="0" y="1007509"/>
              </a:moveTo>
              <a:lnTo>
                <a:pt x="117152" y="1007509"/>
              </a:lnTo>
              <a:lnTo>
                <a:pt x="117152" y="0"/>
              </a:lnTo>
              <a:lnTo>
                <a:pt x="234304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02967-8B41-4C15-B697-579939A12CD9}">
      <dsp:nvSpPr>
        <dsp:cNvPr id="0" name=""/>
        <dsp:cNvSpPr/>
      </dsp:nvSpPr>
      <dsp:spPr>
        <a:xfrm>
          <a:off x="5451217" y="180887"/>
          <a:ext cx="234304" cy="1511264"/>
        </a:xfrm>
        <a:custGeom>
          <a:avLst/>
          <a:gdLst/>
          <a:ahLst/>
          <a:cxnLst/>
          <a:rect l="0" t="0" r="0" b="0"/>
          <a:pathLst>
            <a:path>
              <a:moveTo>
                <a:pt x="0" y="1511264"/>
              </a:moveTo>
              <a:lnTo>
                <a:pt x="117152" y="1511264"/>
              </a:lnTo>
              <a:lnTo>
                <a:pt x="117152" y="0"/>
              </a:lnTo>
              <a:lnTo>
                <a:pt x="234304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D33AB-1D5B-4F22-8037-CA64F6301ACD}">
      <dsp:nvSpPr>
        <dsp:cNvPr id="0" name=""/>
        <dsp:cNvSpPr/>
      </dsp:nvSpPr>
      <dsp:spPr>
        <a:xfrm>
          <a:off x="4045390" y="1692151"/>
          <a:ext cx="234304" cy="1511264"/>
        </a:xfrm>
        <a:custGeom>
          <a:avLst/>
          <a:gdLst/>
          <a:ahLst/>
          <a:cxnLst/>
          <a:rect l="0" t="0" r="0" b="0"/>
          <a:pathLst>
            <a:path>
              <a:moveTo>
                <a:pt x="0" y="1511264"/>
              </a:moveTo>
              <a:lnTo>
                <a:pt x="117152" y="1511264"/>
              </a:lnTo>
              <a:lnTo>
                <a:pt x="117152" y="0"/>
              </a:lnTo>
              <a:lnTo>
                <a:pt x="23430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D9AFA-A167-4E21-876E-8CF27D992C41}">
      <dsp:nvSpPr>
        <dsp:cNvPr id="0" name=""/>
        <dsp:cNvSpPr/>
      </dsp:nvSpPr>
      <dsp:spPr>
        <a:xfrm>
          <a:off x="2873868" y="3024758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Nexus Core</a:t>
          </a:r>
          <a:endParaRPr lang="ru-RU" sz="1200" kern="1200" dirty="0"/>
        </a:p>
      </dsp:txBody>
      <dsp:txXfrm>
        <a:off x="2873868" y="3024758"/>
        <a:ext cx="1171522" cy="357314"/>
      </dsp:txXfrm>
    </dsp:sp>
    <dsp:sp modelId="{1125D468-CDB0-44EC-9721-51270555B794}">
      <dsp:nvSpPr>
        <dsp:cNvPr id="0" name=""/>
        <dsp:cNvSpPr/>
      </dsp:nvSpPr>
      <dsp:spPr>
        <a:xfrm>
          <a:off x="4279695" y="1513494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Санкт-Петербург</a:t>
          </a:r>
        </a:p>
      </dsp:txBody>
      <dsp:txXfrm>
        <a:off x="4279695" y="1513494"/>
        <a:ext cx="1171522" cy="357314"/>
      </dsp:txXfrm>
    </dsp:sp>
    <dsp:sp modelId="{DC821F9F-5D1A-451D-A576-AF70DAEF54E0}">
      <dsp:nvSpPr>
        <dsp:cNvPr id="0" name=""/>
        <dsp:cNvSpPr/>
      </dsp:nvSpPr>
      <dsp:spPr>
        <a:xfrm>
          <a:off x="5685522" y="2229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Игровой зал</a:t>
          </a:r>
        </a:p>
      </dsp:txBody>
      <dsp:txXfrm>
        <a:off x="5685522" y="2229"/>
        <a:ext cx="1171522" cy="357314"/>
      </dsp:txXfrm>
    </dsp:sp>
    <dsp:sp modelId="{A468B80F-8DF7-42C8-8531-BD4E9ECB1902}">
      <dsp:nvSpPr>
        <dsp:cNvPr id="0" name=""/>
        <dsp:cNvSpPr/>
      </dsp:nvSpPr>
      <dsp:spPr>
        <a:xfrm>
          <a:off x="5685522" y="505984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Администрация</a:t>
          </a:r>
        </a:p>
      </dsp:txBody>
      <dsp:txXfrm>
        <a:off x="5685522" y="505984"/>
        <a:ext cx="1171522" cy="357314"/>
      </dsp:txXfrm>
    </dsp:sp>
    <dsp:sp modelId="{C5C6BFE7-B0A5-4887-A562-7346F8087EA4}">
      <dsp:nvSpPr>
        <dsp:cNvPr id="0" name=""/>
        <dsp:cNvSpPr/>
      </dsp:nvSpPr>
      <dsp:spPr>
        <a:xfrm>
          <a:off x="5685522" y="1009739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Технический отдел</a:t>
          </a:r>
        </a:p>
      </dsp:txBody>
      <dsp:txXfrm>
        <a:off x="5685522" y="1009739"/>
        <a:ext cx="1171522" cy="357314"/>
      </dsp:txXfrm>
    </dsp:sp>
    <dsp:sp modelId="{84ADF891-90C5-4A05-A362-AD93B317CD46}">
      <dsp:nvSpPr>
        <dsp:cNvPr id="0" name=""/>
        <dsp:cNvSpPr/>
      </dsp:nvSpPr>
      <dsp:spPr>
        <a:xfrm>
          <a:off x="5685522" y="1513494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Отдел ИБ</a:t>
          </a:r>
        </a:p>
      </dsp:txBody>
      <dsp:txXfrm>
        <a:off x="5685522" y="1513494"/>
        <a:ext cx="1171522" cy="357314"/>
      </dsp:txXfrm>
    </dsp:sp>
    <dsp:sp modelId="{E41D46B9-8C9C-4678-9DF7-83FC605799A0}">
      <dsp:nvSpPr>
        <dsp:cNvPr id="0" name=""/>
        <dsp:cNvSpPr/>
      </dsp:nvSpPr>
      <dsp:spPr>
        <a:xfrm>
          <a:off x="5685522" y="2017248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Бухгалтерия</a:t>
          </a:r>
        </a:p>
      </dsp:txBody>
      <dsp:txXfrm>
        <a:off x="5685522" y="2017248"/>
        <a:ext cx="1171522" cy="357314"/>
      </dsp:txXfrm>
    </dsp:sp>
    <dsp:sp modelId="{5FA3E556-3955-46A5-80FF-9198F3BDAB66}">
      <dsp:nvSpPr>
        <dsp:cNvPr id="0" name=""/>
        <dsp:cNvSpPr/>
      </dsp:nvSpPr>
      <dsp:spPr>
        <a:xfrm>
          <a:off x="5685522" y="2521003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Дирекция</a:t>
          </a:r>
        </a:p>
      </dsp:txBody>
      <dsp:txXfrm>
        <a:off x="5685522" y="2521003"/>
        <a:ext cx="1171522" cy="357314"/>
      </dsp:txXfrm>
    </dsp:sp>
    <dsp:sp modelId="{56AFC811-4A03-4A53-B40F-5BC83A41BC95}">
      <dsp:nvSpPr>
        <dsp:cNvPr id="0" name=""/>
        <dsp:cNvSpPr/>
      </dsp:nvSpPr>
      <dsp:spPr>
        <a:xfrm>
          <a:off x="5685522" y="3024758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Отдел мероприятий</a:t>
          </a:r>
        </a:p>
      </dsp:txBody>
      <dsp:txXfrm>
        <a:off x="5685522" y="3024758"/>
        <a:ext cx="1171522" cy="357314"/>
      </dsp:txXfrm>
    </dsp:sp>
    <dsp:sp modelId="{9FFE6197-E379-4539-8C06-4412DF70EE03}">
      <dsp:nvSpPr>
        <dsp:cNvPr id="0" name=""/>
        <dsp:cNvSpPr/>
      </dsp:nvSpPr>
      <dsp:spPr>
        <a:xfrm>
          <a:off x="4279695" y="4536022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Минск</a:t>
          </a:r>
        </a:p>
      </dsp:txBody>
      <dsp:txXfrm>
        <a:off x="4279695" y="4536022"/>
        <a:ext cx="1171522" cy="357314"/>
      </dsp:txXfrm>
    </dsp:sp>
    <dsp:sp modelId="{7F1EABF1-4B47-43B2-8A84-81C48FE1799B}">
      <dsp:nvSpPr>
        <dsp:cNvPr id="0" name=""/>
        <dsp:cNvSpPr/>
      </dsp:nvSpPr>
      <dsp:spPr>
        <a:xfrm>
          <a:off x="5685522" y="3528512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Игровой зал</a:t>
          </a:r>
        </a:p>
      </dsp:txBody>
      <dsp:txXfrm>
        <a:off x="5685522" y="3528512"/>
        <a:ext cx="1171522" cy="357314"/>
      </dsp:txXfrm>
    </dsp:sp>
    <dsp:sp modelId="{9F46AD04-2121-462E-B905-03074F7737AF}">
      <dsp:nvSpPr>
        <dsp:cNvPr id="0" name=""/>
        <dsp:cNvSpPr/>
      </dsp:nvSpPr>
      <dsp:spPr>
        <a:xfrm>
          <a:off x="5685522" y="4032267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Администрация</a:t>
          </a:r>
        </a:p>
      </dsp:txBody>
      <dsp:txXfrm>
        <a:off x="5685522" y="4032267"/>
        <a:ext cx="1171522" cy="357314"/>
      </dsp:txXfrm>
    </dsp:sp>
    <dsp:sp modelId="{5DE22B2C-2BDA-45E8-AC80-F0EB87933ADE}">
      <dsp:nvSpPr>
        <dsp:cNvPr id="0" name=""/>
        <dsp:cNvSpPr/>
      </dsp:nvSpPr>
      <dsp:spPr>
        <a:xfrm>
          <a:off x="5685522" y="4536022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Технический отдел</a:t>
          </a:r>
        </a:p>
      </dsp:txBody>
      <dsp:txXfrm>
        <a:off x="5685522" y="4536022"/>
        <a:ext cx="1171522" cy="357314"/>
      </dsp:txXfrm>
    </dsp:sp>
    <dsp:sp modelId="{AC697B1F-16F8-46FB-B44B-041F49092F6C}">
      <dsp:nvSpPr>
        <dsp:cNvPr id="0" name=""/>
        <dsp:cNvSpPr/>
      </dsp:nvSpPr>
      <dsp:spPr>
        <a:xfrm>
          <a:off x="5685522" y="5039776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Отдел ИБ</a:t>
          </a:r>
        </a:p>
      </dsp:txBody>
      <dsp:txXfrm>
        <a:off x="5685522" y="5039776"/>
        <a:ext cx="1171522" cy="357314"/>
      </dsp:txXfrm>
    </dsp:sp>
    <dsp:sp modelId="{3453C631-84F4-4252-BA96-F20E751535E5}">
      <dsp:nvSpPr>
        <dsp:cNvPr id="0" name=""/>
        <dsp:cNvSpPr/>
      </dsp:nvSpPr>
      <dsp:spPr>
        <a:xfrm>
          <a:off x="5685522" y="5543531"/>
          <a:ext cx="1171522" cy="3573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Бухгалтерия</a:t>
          </a:r>
        </a:p>
      </dsp:txBody>
      <dsp:txXfrm>
        <a:off x="5685522" y="5543531"/>
        <a:ext cx="1171522" cy="357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1FE0C3-1166-4B55-B922-B45AA55DACC1}">
      <dsp:nvSpPr>
        <dsp:cNvPr id="0" name=""/>
        <dsp:cNvSpPr/>
      </dsp:nvSpPr>
      <dsp:spPr>
        <a:xfrm>
          <a:off x="10332049" y="2929422"/>
          <a:ext cx="612211" cy="2289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9140"/>
              </a:lnTo>
              <a:lnTo>
                <a:pt x="612211" y="22891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A657E-B4F2-43CC-86E9-162FD21F334B}">
      <dsp:nvSpPr>
        <dsp:cNvPr id="0" name=""/>
        <dsp:cNvSpPr/>
      </dsp:nvSpPr>
      <dsp:spPr>
        <a:xfrm>
          <a:off x="10332049" y="2929422"/>
          <a:ext cx="612211" cy="134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04"/>
              </a:lnTo>
              <a:lnTo>
                <a:pt x="612211" y="13442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2B842-4841-46D2-9CD0-1ACF310AAA64}">
      <dsp:nvSpPr>
        <dsp:cNvPr id="0" name=""/>
        <dsp:cNvSpPr/>
      </dsp:nvSpPr>
      <dsp:spPr>
        <a:xfrm>
          <a:off x="10332049" y="2929422"/>
          <a:ext cx="612211" cy="3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268"/>
              </a:lnTo>
              <a:lnTo>
                <a:pt x="612211" y="399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B0A58-F88F-4E5E-BDB8-1174A87647F1}">
      <dsp:nvSpPr>
        <dsp:cNvPr id="0" name=""/>
        <dsp:cNvSpPr/>
      </dsp:nvSpPr>
      <dsp:spPr>
        <a:xfrm>
          <a:off x="10286329" y="1984487"/>
          <a:ext cx="91440" cy="279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2F84D-4479-4DF3-8140-8A0915981D06}">
      <dsp:nvSpPr>
        <dsp:cNvPr id="0" name=""/>
        <dsp:cNvSpPr/>
      </dsp:nvSpPr>
      <dsp:spPr>
        <a:xfrm>
          <a:off x="5495335" y="545667"/>
          <a:ext cx="4836713" cy="773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628"/>
              </a:lnTo>
              <a:lnTo>
                <a:pt x="4836713" y="633628"/>
              </a:lnTo>
              <a:lnTo>
                <a:pt x="4836713" y="7733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F0017-FEB7-48E9-A1E5-1EBDD71E9F1E}">
      <dsp:nvSpPr>
        <dsp:cNvPr id="0" name=""/>
        <dsp:cNvSpPr/>
      </dsp:nvSpPr>
      <dsp:spPr>
        <a:xfrm>
          <a:off x="8721666" y="2929422"/>
          <a:ext cx="612211" cy="2289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9140"/>
              </a:lnTo>
              <a:lnTo>
                <a:pt x="612211" y="22891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4E083-93A3-47CB-A1BD-394714538099}">
      <dsp:nvSpPr>
        <dsp:cNvPr id="0" name=""/>
        <dsp:cNvSpPr/>
      </dsp:nvSpPr>
      <dsp:spPr>
        <a:xfrm>
          <a:off x="8721666" y="2929422"/>
          <a:ext cx="612211" cy="134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04"/>
              </a:lnTo>
              <a:lnTo>
                <a:pt x="612211" y="13442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001486-0DB5-4028-833B-9EEFF44BA00B}">
      <dsp:nvSpPr>
        <dsp:cNvPr id="0" name=""/>
        <dsp:cNvSpPr/>
      </dsp:nvSpPr>
      <dsp:spPr>
        <a:xfrm>
          <a:off x="8721666" y="2929422"/>
          <a:ext cx="612211" cy="3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268"/>
              </a:lnTo>
              <a:lnTo>
                <a:pt x="612211" y="399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DB1FDC-8DC0-44A3-A389-76137CFE5C35}">
      <dsp:nvSpPr>
        <dsp:cNvPr id="0" name=""/>
        <dsp:cNvSpPr/>
      </dsp:nvSpPr>
      <dsp:spPr>
        <a:xfrm>
          <a:off x="8675946" y="1984487"/>
          <a:ext cx="91440" cy="279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9B69F-011D-4489-8640-EFF95F2AEE78}">
      <dsp:nvSpPr>
        <dsp:cNvPr id="0" name=""/>
        <dsp:cNvSpPr/>
      </dsp:nvSpPr>
      <dsp:spPr>
        <a:xfrm>
          <a:off x="5495335" y="545667"/>
          <a:ext cx="3226330" cy="773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628"/>
              </a:lnTo>
              <a:lnTo>
                <a:pt x="3226330" y="633628"/>
              </a:lnTo>
              <a:lnTo>
                <a:pt x="3226330" y="7733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2115D8-5BA4-46CD-8768-32CF95C72C4C}">
      <dsp:nvSpPr>
        <dsp:cNvPr id="0" name=""/>
        <dsp:cNvSpPr/>
      </dsp:nvSpPr>
      <dsp:spPr>
        <a:xfrm>
          <a:off x="7111282" y="2929422"/>
          <a:ext cx="612211" cy="2289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9140"/>
              </a:lnTo>
              <a:lnTo>
                <a:pt x="612211" y="22891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B25F9-79EF-4B43-8CD5-CACC88D14A72}">
      <dsp:nvSpPr>
        <dsp:cNvPr id="0" name=""/>
        <dsp:cNvSpPr/>
      </dsp:nvSpPr>
      <dsp:spPr>
        <a:xfrm>
          <a:off x="7111282" y="2929422"/>
          <a:ext cx="612211" cy="134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04"/>
              </a:lnTo>
              <a:lnTo>
                <a:pt x="612211" y="13442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361C0-88AE-498C-B4F1-A760D876E947}">
      <dsp:nvSpPr>
        <dsp:cNvPr id="0" name=""/>
        <dsp:cNvSpPr/>
      </dsp:nvSpPr>
      <dsp:spPr>
        <a:xfrm>
          <a:off x="7111282" y="2929422"/>
          <a:ext cx="612211" cy="3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268"/>
              </a:lnTo>
              <a:lnTo>
                <a:pt x="612211" y="399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1BF0C-57D6-48F0-BA85-FD17D11D0D82}">
      <dsp:nvSpPr>
        <dsp:cNvPr id="0" name=""/>
        <dsp:cNvSpPr/>
      </dsp:nvSpPr>
      <dsp:spPr>
        <a:xfrm>
          <a:off x="7065562" y="1984487"/>
          <a:ext cx="91440" cy="279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E2294-83C9-4002-97FD-D7F843F15B56}">
      <dsp:nvSpPr>
        <dsp:cNvPr id="0" name=""/>
        <dsp:cNvSpPr/>
      </dsp:nvSpPr>
      <dsp:spPr>
        <a:xfrm>
          <a:off x="5495335" y="545667"/>
          <a:ext cx="1615946" cy="773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628"/>
              </a:lnTo>
              <a:lnTo>
                <a:pt x="1615946" y="633628"/>
              </a:lnTo>
              <a:lnTo>
                <a:pt x="1615946" y="7733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EF8A3-D4E8-47D2-920E-A6141D46A4B3}">
      <dsp:nvSpPr>
        <dsp:cNvPr id="0" name=""/>
        <dsp:cNvSpPr/>
      </dsp:nvSpPr>
      <dsp:spPr>
        <a:xfrm>
          <a:off x="5500898" y="2929422"/>
          <a:ext cx="612211" cy="134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04"/>
              </a:lnTo>
              <a:lnTo>
                <a:pt x="612211" y="13442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D7FF0-7A98-49DA-8EBF-10D6419CDA7D}">
      <dsp:nvSpPr>
        <dsp:cNvPr id="0" name=""/>
        <dsp:cNvSpPr/>
      </dsp:nvSpPr>
      <dsp:spPr>
        <a:xfrm>
          <a:off x="5500898" y="2929422"/>
          <a:ext cx="612211" cy="3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268"/>
              </a:lnTo>
              <a:lnTo>
                <a:pt x="612211" y="399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966D6-C5A7-489D-8235-976B926D87E1}">
      <dsp:nvSpPr>
        <dsp:cNvPr id="0" name=""/>
        <dsp:cNvSpPr/>
      </dsp:nvSpPr>
      <dsp:spPr>
        <a:xfrm>
          <a:off x="5455178" y="1984487"/>
          <a:ext cx="91440" cy="279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87415-832E-4759-96F1-0C82BAC21552}">
      <dsp:nvSpPr>
        <dsp:cNvPr id="0" name=""/>
        <dsp:cNvSpPr/>
      </dsp:nvSpPr>
      <dsp:spPr>
        <a:xfrm>
          <a:off x="5449615" y="545667"/>
          <a:ext cx="91440" cy="7733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3628"/>
              </a:lnTo>
              <a:lnTo>
                <a:pt x="51283" y="633628"/>
              </a:lnTo>
              <a:lnTo>
                <a:pt x="51283" y="7733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03D0E-6820-4C26-A219-78529253509E}">
      <dsp:nvSpPr>
        <dsp:cNvPr id="0" name=""/>
        <dsp:cNvSpPr/>
      </dsp:nvSpPr>
      <dsp:spPr>
        <a:xfrm>
          <a:off x="3890515" y="2929422"/>
          <a:ext cx="612211" cy="134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04"/>
              </a:lnTo>
              <a:lnTo>
                <a:pt x="612211" y="13442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BEC52-8247-4068-A30C-FAB8C6038336}">
      <dsp:nvSpPr>
        <dsp:cNvPr id="0" name=""/>
        <dsp:cNvSpPr/>
      </dsp:nvSpPr>
      <dsp:spPr>
        <a:xfrm>
          <a:off x="3890515" y="2929422"/>
          <a:ext cx="612211" cy="3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268"/>
              </a:lnTo>
              <a:lnTo>
                <a:pt x="612211" y="399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B05AC-D432-4BC4-8824-7A5D668A59D1}">
      <dsp:nvSpPr>
        <dsp:cNvPr id="0" name=""/>
        <dsp:cNvSpPr/>
      </dsp:nvSpPr>
      <dsp:spPr>
        <a:xfrm>
          <a:off x="3844795" y="1984487"/>
          <a:ext cx="91440" cy="279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1D6584-97AD-4EB6-91B0-8E44E52A5EEB}">
      <dsp:nvSpPr>
        <dsp:cNvPr id="0" name=""/>
        <dsp:cNvSpPr/>
      </dsp:nvSpPr>
      <dsp:spPr>
        <a:xfrm>
          <a:off x="3890515" y="545667"/>
          <a:ext cx="1604820" cy="773372"/>
        </a:xfrm>
        <a:custGeom>
          <a:avLst/>
          <a:gdLst/>
          <a:ahLst/>
          <a:cxnLst/>
          <a:rect l="0" t="0" r="0" b="0"/>
          <a:pathLst>
            <a:path>
              <a:moveTo>
                <a:pt x="1604820" y="0"/>
              </a:moveTo>
              <a:lnTo>
                <a:pt x="1604820" y="633628"/>
              </a:lnTo>
              <a:lnTo>
                <a:pt x="0" y="633628"/>
              </a:lnTo>
              <a:lnTo>
                <a:pt x="0" y="7733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6048D-EE54-47D5-9342-13052B467055}">
      <dsp:nvSpPr>
        <dsp:cNvPr id="0" name=""/>
        <dsp:cNvSpPr/>
      </dsp:nvSpPr>
      <dsp:spPr>
        <a:xfrm>
          <a:off x="2280131" y="2929422"/>
          <a:ext cx="612211" cy="134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04"/>
              </a:lnTo>
              <a:lnTo>
                <a:pt x="612211" y="13442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364F1-62A3-447D-8EC8-76585C1149EA}">
      <dsp:nvSpPr>
        <dsp:cNvPr id="0" name=""/>
        <dsp:cNvSpPr/>
      </dsp:nvSpPr>
      <dsp:spPr>
        <a:xfrm>
          <a:off x="2280131" y="2929422"/>
          <a:ext cx="612211" cy="3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268"/>
              </a:lnTo>
              <a:lnTo>
                <a:pt x="612211" y="399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2CB00-2CFB-421D-A90C-2DFBF3B7A4D2}">
      <dsp:nvSpPr>
        <dsp:cNvPr id="0" name=""/>
        <dsp:cNvSpPr/>
      </dsp:nvSpPr>
      <dsp:spPr>
        <a:xfrm>
          <a:off x="2234411" y="1984487"/>
          <a:ext cx="91440" cy="279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6C507-5B3B-4F81-8388-B56EA1232F93}">
      <dsp:nvSpPr>
        <dsp:cNvPr id="0" name=""/>
        <dsp:cNvSpPr/>
      </dsp:nvSpPr>
      <dsp:spPr>
        <a:xfrm>
          <a:off x="2280131" y="545667"/>
          <a:ext cx="3215203" cy="773372"/>
        </a:xfrm>
        <a:custGeom>
          <a:avLst/>
          <a:gdLst/>
          <a:ahLst/>
          <a:cxnLst/>
          <a:rect l="0" t="0" r="0" b="0"/>
          <a:pathLst>
            <a:path>
              <a:moveTo>
                <a:pt x="3215203" y="0"/>
              </a:moveTo>
              <a:lnTo>
                <a:pt x="3215203" y="633628"/>
              </a:lnTo>
              <a:lnTo>
                <a:pt x="0" y="633628"/>
              </a:lnTo>
              <a:lnTo>
                <a:pt x="0" y="7733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B8D9B7-8CA6-400B-8D03-2461A1A70313}">
      <dsp:nvSpPr>
        <dsp:cNvPr id="0" name=""/>
        <dsp:cNvSpPr/>
      </dsp:nvSpPr>
      <dsp:spPr>
        <a:xfrm>
          <a:off x="669748" y="2929422"/>
          <a:ext cx="612211" cy="1344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4204"/>
              </a:lnTo>
              <a:lnTo>
                <a:pt x="612211" y="134420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07607-2EDF-4442-ABE2-8687A1ADF161}">
      <dsp:nvSpPr>
        <dsp:cNvPr id="0" name=""/>
        <dsp:cNvSpPr/>
      </dsp:nvSpPr>
      <dsp:spPr>
        <a:xfrm>
          <a:off x="669748" y="2929422"/>
          <a:ext cx="612211" cy="399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268"/>
              </a:lnTo>
              <a:lnTo>
                <a:pt x="612211" y="3992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C35F1-C108-4294-ACB4-FAF7B112141F}">
      <dsp:nvSpPr>
        <dsp:cNvPr id="0" name=""/>
        <dsp:cNvSpPr/>
      </dsp:nvSpPr>
      <dsp:spPr>
        <a:xfrm>
          <a:off x="624028" y="1984487"/>
          <a:ext cx="91440" cy="2794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48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366CE-ABF6-44F8-8210-C3E053207F27}">
      <dsp:nvSpPr>
        <dsp:cNvPr id="0" name=""/>
        <dsp:cNvSpPr/>
      </dsp:nvSpPr>
      <dsp:spPr>
        <a:xfrm>
          <a:off x="669748" y="545667"/>
          <a:ext cx="4825587" cy="773372"/>
        </a:xfrm>
        <a:custGeom>
          <a:avLst/>
          <a:gdLst/>
          <a:ahLst/>
          <a:cxnLst/>
          <a:rect l="0" t="0" r="0" b="0"/>
          <a:pathLst>
            <a:path>
              <a:moveTo>
                <a:pt x="4825587" y="0"/>
              </a:moveTo>
              <a:lnTo>
                <a:pt x="4825587" y="633628"/>
              </a:lnTo>
              <a:lnTo>
                <a:pt x="0" y="633628"/>
              </a:lnTo>
              <a:lnTo>
                <a:pt x="0" y="7733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9E45A-9C5C-4E50-ACD3-D876015989EC}">
      <dsp:nvSpPr>
        <dsp:cNvPr id="0" name=""/>
        <dsp:cNvSpPr/>
      </dsp:nvSpPr>
      <dsp:spPr>
        <a:xfrm>
          <a:off x="5162611" y="-119780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631D8-96F4-49D2-99A5-7F0078D1D1E3}">
      <dsp:nvSpPr>
        <dsp:cNvPr id="0" name=""/>
        <dsp:cNvSpPr/>
      </dsp:nvSpPr>
      <dsp:spPr>
        <a:xfrm>
          <a:off x="5162611" y="-119780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4123F-D6B5-4A1D-94C4-9CEC1B4DD49D}">
      <dsp:nvSpPr>
        <dsp:cNvPr id="0" name=""/>
        <dsp:cNvSpPr/>
      </dsp:nvSpPr>
      <dsp:spPr>
        <a:xfrm>
          <a:off x="4829888" y="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 (выход в Интернет)</a:t>
          </a:r>
        </a:p>
      </dsp:txBody>
      <dsp:txXfrm>
        <a:off x="4829888" y="0"/>
        <a:ext cx="1330895" cy="425886"/>
      </dsp:txXfrm>
    </dsp:sp>
    <dsp:sp modelId="{78740183-AFE4-44FD-B2BD-2256193A8068}">
      <dsp:nvSpPr>
        <dsp:cNvPr id="0" name=""/>
        <dsp:cNvSpPr/>
      </dsp:nvSpPr>
      <dsp:spPr>
        <a:xfrm>
          <a:off x="337024" y="1319039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46380-6DA2-49F8-AF24-1C42DC421957}">
      <dsp:nvSpPr>
        <dsp:cNvPr id="0" name=""/>
        <dsp:cNvSpPr/>
      </dsp:nvSpPr>
      <dsp:spPr>
        <a:xfrm>
          <a:off x="337024" y="1319039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BB507-94BA-4DA7-9BB0-0F76DB9E404A}">
      <dsp:nvSpPr>
        <dsp:cNvPr id="0" name=""/>
        <dsp:cNvSpPr/>
      </dsp:nvSpPr>
      <dsp:spPr>
        <a:xfrm>
          <a:off x="4300" y="143882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</a:t>
          </a:r>
        </a:p>
      </dsp:txBody>
      <dsp:txXfrm>
        <a:off x="4300" y="1438820"/>
        <a:ext cx="1330895" cy="425886"/>
      </dsp:txXfrm>
    </dsp:sp>
    <dsp:sp modelId="{9D4F063C-1BE1-4305-8A55-FDA6D0BCFB92}">
      <dsp:nvSpPr>
        <dsp:cNvPr id="0" name=""/>
        <dsp:cNvSpPr/>
      </dsp:nvSpPr>
      <dsp:spPr>
        <a:xfrm>
          <a:off x="337024" y="2263975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1A3A0-6250-4807-9551-A5BBA13314E6}">
      <dsp:nvSpPr>
        <dsp:cNvPr id="0" name=""/>
        <dsp:cNvSpPr/>
      </dsp:nvSpPr>
      <dsp:spPr>
        <a:xfrm>
          <a:off x="337024" y="2263975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D86DA-A0D2-4C7F-A083-BAE583AC9F08}">
      <dsp:nvSpPr>
        <dsp:cNvPr id="0" name=""/>
        <dsp:cNvSpPr/>
      </dsp:nvSpPr>
      <dsp:spPr>
        <a:xfrm>
          <a:off x="4300" y="2383755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Коммутатор</a:t>
          </a:r>
        </a:p>
      </dsp:txBody>
      <dsp:txXfrm>
        <a:off x="4300" y="2383755"/>
        <a:ext cx="1330895" cy="425886"/>
      </dsp:txXfrm>
    </dsp:sp>
    <dsp:sp modelId="{07EC755D-827D-462D-BD9E-1865B16CD95D}">
      <dsp:nvSpPr>
        <dsp:cNvPr id="0" name=""/>
        <dsp:cNvSpPr/>
      </dsp:nvSpPr>
      <dsp:spPr>
        <a:xfrm>
          <a:off x="1202106" y="3208911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0DB95-3566-4A53-B9C4-FF82BC2C4845}">
      <dsp:nvSpPr>
        <dsp:cNvPr id="0" name=""/>
        <dsp:cNvSpPr/>
      </dsp:nvSpPr>
      <dsp:spPr>
        <a:xfrm>
          <a:off x="1202106" y="3208911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9AFCB-31FE-4A99-8769-FD073FA4E1FE}">
      <dsp:nvSpPr>
        <dsp:cNvPr id="0" name=""/>
        <dsp:cNvSpPr/>
      </dsp:nvSpPr>
      <dsp:spPr>
        <a:xfrm>
          <a:off x="869382" y="3328691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Игровые ПК</a:t>
          </a:r>
        </a:p>
      </dsp:txBody>
      <dsp:txXfrm>
        <a:off x="869382" y="3328691"/>
        <a:ext cx="1330895" cy="425886"/>
      </dsp:txXfrm>
    </dsp:sp>
    <dsp:sp modelId="{00A8F590-B85D-4956-814D-05AA70DF375F}">
      <dsp:nvSpPr>
        <dsp:cNvPr id="0" name=""/>
        <dsp:cNvSpPr/>
      </dsp:nvSpPr>
      <dsp:spPr>
        <a:xfrm>
          <a:off x="1202106" y="4153846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460C0-D6C4-460B-92F4-CEB99697D774}">
      <dsp:nvSpPr>
        <dsp:cNvPr id="0" name=""/>
        <dsp:cNvSpPr/>
      </dsp:nvSpPr>
      <dsp:spPr>
        <a:xfrm>
          <a:off x="1202106" y="4153846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2B58A-9C52-43BC-9CDD-7E8764B51AEA}">
      <dsp:nvSpPr>
        <dsp:cNvPr id="0" name=""/>
        <dsp:cNvSpPr/>
      </dsp:nvSpPr>
      <dsp:spPr>
        <a:xfrm>
          <a:off x="869382" y="4273627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Сервер управления ПК</a:t>
          </a:r>
        </a:p>
      </dsp:txBody>
      <dsp:txXfrm>
        <a:off x="869382" y="4273627"/>
        <a:ext cx="1330895" cy="425886"/>
      </dsp:txXfrm>
    </dsp:sp>
    <dsp:sp modelId="{C5E9F13B-BCDA-47C8-A933-3D680D0ADCCD}">
      <dsp:nvSpPr>
        <dsp:cNvPr id="0" name=""/>
        <dsp:cNvSpPr/>
      </dsp:nvSpPr>
      <dsp:spPr>
        <a:xfrm>
          <a:off x="1947407" y="1319039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DEFD5-7AE4-4980-B705-F74FDDAAF83E}">
      <dsp:nvSpPr>
        <dsp:cNvPr id="0" name=""/>
        <dsp:cNvSpPr/>
      </dsp:nvSpPr>
      <dsp:spPr>
        <a:xfrm>
          <a:off x="1947407" y="1319039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A9776-D781-42C3-9405-A96B773ACD78}">
      <dsp:nvSpPr>
        <dsp:cNvPr id="0" name=""/>
        <dsp:cNvSpPr/>
      </dsp:nvSpPr>
      <dsp:spPr>
        <a:xfrm>
          <a:off x="1614684" y="143882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</a:t>
          </a:r>
        </a:p>
      </dsp:txBody>
      <dsp:txXfrm>
        <a:off x="1614684" y="1438820"/>
        <a:ext cx="1330895" cy="425886"/>
      </dsp:txXfrm>
    </dsp:sp>
    <dsp:sp modelId="{FE3682C2-D680-443A-9D87-90B8B8153639}">
      <dsp:nvSpPr>
        <dsp:cNvPr id="0" name=""/>
        <dsp:cNvSpPr/>
      </dsp:nvSpPr>
      <dsp:spPr>
        <a:xfrm>
          <a:off x="1947407" y="2263975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81303-BD17-4852-BC01-62F0ACEDE2AB}">
      <dsp:nvSpPr>
        <dsp:cNvPr id="0" name=""/>
        <dsp:cNvSpPr/>
      </dsp:nvSpPr>
      <dsp:spPr>
        <a:xfrm>
          <a:off x="1947407" y="2263975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2DD01-E8A1-4B68-A715-F976B52859EB}">
      <dsp:nvSpPr>
        <dsp:cNvPr id="0" name=""/>
        <dsp:cNvSpPr/>
      </dsp:nvSpPr>
      <dsp:spPr>
        <a:xfrm>
          <a:off x="1614684" y="2383755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Коммутатор</a:t>
          </a:r>
        </a:p>
      </dsp:txBody>
      <dsp:txXfrm>
        <a:off x="1614684" y="2383755"/>
        <a:ext cx="1330895" cy="425886"/>
      </dsp:txXfrm>
    </dsp:sp>
    <dsp:sp modelId="{E2EE6318-BF79-4EDD-8BC6-DFD300ADB983}">
      <dsp:nvSpPr>
        <dsp:cNvPr id="0" name=""/>
        <dsp:cNvSpPr/>
      </dsp:nvSpPr>
      <dsp:spPr>
        <a:xfrm>
          <a:off x="2812490" y="3208911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CC8A4-4C7E-4127-95E7-2044182FED51}">
      <dsp:nvSpPr>
        <dsp:cNvPr id="0" name=""/>
        <dsp:cNvSpPr/>
      </dsp:nvSpPr>
      <dsp:spPr>
        <a:xfrm>
          <a:off x="2812490" y="3208911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54073-4B6F-4D5D-BBA1-5540D1CC26DB}">
      <dsp:nvSpPr>
        <dsp:cNvPr id="0" name=""/>
        <dsp:cNvSpPr/>
      </dsp:nvSpPr>
      <dsp:spPr>
        <a:xfrm>
          <a:off x="2479766" y="3328691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Административный сервер</a:t>
          </a:r>
        </a:p>
      </dsp:txBody>
      <dsp:txXfrm>
        <a:off x="2479766" y="3328691"/>
        <a:ext cx="1330895" cy="425886"/>
      </dsp:txXfrm>
    </dsp:sp>
    <dsp:sp modelId="{57893CDF-DA14-427A-B3D1-F346D860F25D}">
      <dsp:nvSpPr>
        <dsp:cNvPr id="0" name=""/>
        <dsp:cNvSpPr/>
      </dsp:nvSpPr>
      <dsp:spPr>
        <a:xfrm>
          <a:off x="2812490" y="4153846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6693A-60F5-475B-9C2A-606F563ADD11}">
      <dsp:nvSpPr>
        <dsp:cNvPr id="0" name=""/>
        <dsp:cNvSpPr/>
      </dsp:nvSpPr>
      <dsp:spPr>
        <a:xfrm>
          <a:off x="2812490" y="4153846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102CA-F5F8-4ECC-9861-C486E7F0851E}">
      <dsp:nvSpPr>
        <dsp:cNvPr id="0" name=""/>
        <dsp:cNvSpPr/>
      </dsp:nvSpPr>
      <dsp:spPr>
        <a:xfrm>
          <a:off x="2479766" y="4273627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ПК сотрудников</a:t>
          </a:r>
        </a:p>
      </dsp:txBody>
      <dsp:txXfrm>
        <a:off x="2479766" y="4273627"/>
        <a:ext cx="1330895" cy="425886"/>
      </dsp:txXfrm>
    </dsp:sp>
    <dsp:sp modelId="{97CC7E1D-B929-444B-BB30-9C454FFB051E}">
      <dsp:nvSpPr>
        <dsp:cNvPr id="0" name=""/>
        <dsp:cNvSpPr/>
      </dsp:nvSpPr>
      <dsp:spPr>
        <a:xfrm>
          <a:off x="3557791" y="1319039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EBEF3-C878-48EC-810D-ED142A389AC1}">
      <dsp:nvSpPr>
        <dsp:cNvPr id="0" name=""/>
        <dsp:cNvSpPr/>
      </dsp:nvSpPr>
      <dsp:spPr>
        <a:xfrm>
          <a:off x="3557791" y="1319039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1736C-FD30-40B9-A7DE-2494F264671B}">
      <dsp:nvSpPr>
        <dsp:cNvPr id="0" name=""/>
        <dsp:cNvSpPr/>
      </dsp:nvSpPr>
      <dsp:spPr>
        <a:xfrm>
          <a:off x="3225067" y="143882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</a:t>
          </a:r>
        </a:p>
      </dsp:txBody>
      <dsp:txXfrm>
        <a:off x="3225067" y="1438820"/>
        <a:ext cx="1330895" cy="425886"/>
      </dsp:txXfrm>
    </dsp:sp>
    <dsp:sp modelId="{EA6DE2A2-333F-4BA2-9FD9-7EC87536E562}">
      <dsp:nvSpPr>
        <dsp:cNvPr id="0" name=""/>
        <dsp:cNvSpPr/>
      </dsp:nvSpPr>
      <dsp:spPr>
        <a:xfrm>
          <a:off x="3557791" y="2263975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0208F-E503-4136-BE67-E5D18B1C5C84}">
      <dsp:nvSpPr>
        <dsp:cNvPr id="0" name=""/>
        <dsp:cNvSpPr/>
      </dsp:nvSpPr>
      <dsp:spPr>
        <a:xfrm>
          <a:off x="3557791" y="2263975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49832-9506-449D-BE42-38B80DD07D8B}">
      <dsp:nvSpPr>
        <dsp:cNvPr id="0" name=""/>
        <dsp:cNvSpPr/>
      </dsp:nvSpPr>
      <dsp:spPr>
        <a:xfrm>
          <a:off x="3225067" y="2383755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Коммутатор</a:t>
          </a:r>
        </a:p>
      </dsp:txBody>
      <dsp:txXfrm>
        <a:off x="3225067" y="2383755"/>
        <a:ext cx="1330895" cy="425886"/>
      </dsp:txXfrm>
    </dsp:sp>
    <dsp:sp modelId="{CA4969D1-33F9-458B-8263-88FBCEB6512D}">
      <dsp:nvSpPr>
        <dsp:cNvPr id="0" name=""/>
        <dsp:cNvSpPr/>
      </dsp:nvSpPr>
      <dsp:spPr>
        <a:xfrm>
          <a:off x="4422873" y="3208911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E874A-5C29-4A11-8D86-FC7E3079EB28}">
      <dsp:nvSpPr>
        <dsp:cNvPr id="0" name=""/>
        <dsp:cNvSpPr/>
      </dsp:nvSpPr>
      <dsp:spPr>
        <a:xfrm>
          <a:off x="4422873" y="3208911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DFF74-4B6A-4ADC-8CEE-9D92EF455DEF}">
      <dsp:nvSpPr>
        <dsp:cNvPr id="0" name=""/>
        <dsp:cNvSpPr/>
      </dsp:nvSpPr>
      <dsp:spPr>
        <a:xfrm>
          <a:off x="4090149" y="3328691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ПК сотрудников</a:t>
          </a:r>
        </a:p>
      </dsp:txBody>
      <dsp:txXfrm>
        <a:off x="4090149" y="3328691"/>
        <a:ext cx="1330895" cy="425886"/>
      </dsp:txXfrm>
    </dsp:sp>
    <dsp:sp modelId="{AF0850A9-74A0-4068-AC1D-1EBB3C7701D0}">
      <dsp:nvSpPr>
        <dsp:cNvPr id="0" name=""/>
        <dsp:cNvSpPr/>
      </dsp:nvSpPr>
      <dsp:spPr>
        <a:xfrm>
          <a:off x="4422873" y="4153846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D9F38-C295-4F5C-A257-A8D01B019AAA}">
      <dsp:nvSpPr>
        <dsp:cNvPr id="0" name=""/>
        <dsp:cNvSpPr/>
      </dsp:nvSpPr>
      <dsp:spPr>
        <a:xfrm>
          <a:off x="4422873" y="4153846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66EB1-1322-4C8C-AEF3-566871907C0B}">
      <dsp:nvSpPr>
        <dsp:cNvPr id="0" name=""/>
        <dsp:cNvSpPr/>
      </dsp:nvSpPr>
      <dsp:spPr>
        <a:xfrm>
          <a:off x="4090149" y="4273627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Сервер технического отдела</a:t>
          </a:r>
        </a:p>
      </dsp:txBody>
      <dsp:txXfrm>
        <a:off x="4090149" y="4273627"/>
        <a:ext cx="1330895" cy="425886"/>
      </dsp:txXfrm>
    </dsp:sp>
    <dsp:sp modelId="{4C39B8C9-B68B-43BD-9E39-ECEC5270C076}">
      <dsp:nvSpPr>
        <dsp:cNvPr id="0" name=""/>
        <dsp:cNvSpPr/>
      </dsp:nvSpPr>
      <dsp:spPr>
        <a:xfrm>
          <a:off x="5168175" y="1319039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D23838-5CFA-4241-BFAA-BA36C498D029}">
      <dsp:nvSpPr>
        <dsp:cNvPr id="0" name=""/>
        <dsp:cNvSpPr/>
      </dsp:nvSpPr>
      <dsp:spPr>
        <a:xfrm>
          <a:off x="5168175" y="1319039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66731-B362-4F7D-B0FC-5E1C816F558F}">
      <dsp:nvSpPr>
        <dsp:cNvPr id="0" name=""/>
        <dsp:cNvSpPr/>
      </dsp:nvSpPr>
      <dsp:spPr>
        <a:xfrm>
          <a:off x="4835451" y="143882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</a:t>
          </a:r>
        </a:p>
      </dsp:txBody>
      <dsp:txXfrm>
        <a:off x="4835451" y="1438820"/>
        <a:ext cx="1330895" cy="425886"/>
      </dsp:txXfrm>
    </dsp:sp>
    <dsp:sp modelId="{6E28DB55-9A4C-4564-B872-38A4D29DBC33}">
      <dsp:nvSpPr>
        <dsp:cNvPr id="0" name=""/>
        <dsp:cNvSpPr/>
      </dsp:nvSpPr>
      <dsp:spPr>
        <a:xfrm>
          <a:off x="5168175" y="2263975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74E0E-AA44-4127-8FAB-DBAC152BCBDE}">
      <dsp:nvSpPr>
        <dsp:cNvPr id="0" name=""/>
        <dsp:cNvSpPr/>
      </dsp:nvSpPr>
      <dsp:spPr>
        <a:xfrm>
          <a:off x="5168175" y="2263975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67E00-3D2D-4B0E-A6DC-6EEAA368C875}">
      <dsp:nvSpPr>
        <dsp:cNvPr id="0" name=""/>
        <dsp:cNvSpPr/>
      </dsp:nvSpPr>
      <dsp:spPr>
        <a:xfrm>
          <a:off x="4835451" y="2383755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Коммутатор</a:t>
          </a:r>
        </a:p>
      </dsp:txBody>
      <dsp:txXfrm>
        <a:off x="4835451" y="2383755"/>
        <a:ext cx="1330895" cy="425886"/>
      </dsp:txXfrm>
    </dsp:sp>
    <dsp:sp modelId="{EF46EAF6-2D78-4796-A088-DDB1F41302BB}">
      <dsp:nvSpPr>
        <dsp:cNvPr id="0" name=""/>
        <dsp:cNvSpPr/>
      </dsp:nvSpPr>
      <dsp:spPr>
        <a:xfrm>
          <a:off x="6033257" y="3208911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BDB22-5AC1-4296-93FC-09B5772A5C57}">
      <dsp:nvSpPr>
        <dsp:cNvPr id="0" name=""/>
        <dsp:cNvSpPr/>
      </dsp:nvSpPr>
      <dsp:spPr>
        <a:xfrm>
          <a:off x="6033257" y="3208911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78D0E-1A9C-4067-8500-AD359C934117}">
      <dsp:nvSpPr>
        <dsp:cNvPr id="0" name=""/>
        <dsp:cNvSpPr/>
      </dsp:nvSpPr>
      <dsp:spPr>
        <a:xfrm>
          <a:off x="5700533" y="3328691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ПК сотрудников</a:t>
          </a:r>
        </a:p>
      </dsp:txBody>
      <dsp:txXfrm>
        <a:off x="5700533" y="3328691"/>
        <a:ext cx="1330895" cy="425886"/>
      </dsp:txXfrm>
    </dsp:sp>
    <dsp:sp modelId="{660E6F13-F895-44C2-8AE3-05ABEB4316C6}">
      <dsp:nvSpPr>
        <dsp:cNvPr id="0" name=""/>
        <dsp:cNvSpPr/>
      </dsp:nvSpPr>
      <dsp:spPr>
        <a:xfrm>
          <a:off x="6033257" y="4153846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AB5F8-2FF7-446E-A145-9B38AEA25972}">
      <dsp:nvSpPr>
        <dsp:cNvPr id="0" name=""/>
        <dsp:cNvSpPr/>
      </dsp:nvSpPr>
      <dsp:spPr>
        <a:xfrm>
          <a:off x="6033257" y="4153846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42E6EC-33A7-4D3B-A796-095B746860FC}">
      <dsp:nvSpPr>
        <dsp:cNvPr id="0" name=""/>
        <dsp:cNvSpPr/>
      </dsp:nvSpPr>
      <dsp:spPr>
        <a:xfrm>
          <a:off x="5700533" y="4273627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Сервера</a:t>
          </a:r>
        </a:p>
      </dsp:txBody>
      <dsp:txXfrm>
        <a:off x="5700533" y="4273627"/>
        <a:ext cx="1330895" cy="425886"/>
      </dsp:txXfrm>
    </dsp:sp>
    <dsp:sp modelId="{4EE0BC38-708E-4AC5-A5DC-D499A53CA919}">
      <dsp:nvSpPr>
        <dsp:cNvPr id="0" name=""/>
        <dsp:cNvSpPr/>
      </dsp:nvSpPr>
      <dsp:spPr>
        <a:xfrm>
          <a:off x="6778558" y="1319039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6837D-AC5C-41EC-B2DE-B460A29580DA}">
      <dsp:nvSpPr>
        <dsp:cNvPr id="0" name=""/>
        <dsp:cNvSpPr/>
      </dsp:nvSpPr>
      <dsp:spPr>
        <a:xfrm>
          <a:off x="6778558" y="1319039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F398F-2ABD-4CAF-A466-25308A8601EB}">
      <dsp:nvSpPr>
        <dsp:cNvPr id="0" name=""/>
        <dsp:cNvSpPr/>
      </dsp:nvSpPr>
      <dsp:spPr>
        <a:xfrm>
          <a:off x="6445834" y="143882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</a:t>
          </a:r>
        </a:p>
      </dsp:txBody>
      <dsp:txXfrm>
        <a:off x="6445834" y="1438820"/>
        <a:ext cx="1330895" cy="425886"/>
      </dsp:txXfrm>
    </dsp:sp>
    <dsp:sp modelId="{AC21D541-B29F-4980-B270-BDF95D5DEBFC}">
      <dsp:nvSpPr>
        <dsp:cNvPr id="0" name=""/>
        <dsp:cNvSpPr/>
      </dsp:nvSpPr>
      <dsp:spPr>
        <a:xfrm>
          <a:off x="6778558" y="2263975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D710F-7505-40C5-BCB1-89D8C0AB8225}">
      <dsp:nvSpPr>
        <dsp:cNvPr id="0" name=""/>
        <dsp:cNvSpPr/>
      </dsp:nvSpPr>
      <dsp:spPr>
        <a:xfrm>
          <a:off x="6778558" y="2263975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FF28C-8A7C-407E-B93D-7C6D022A31EC}">
      <dsp:nvSpPr>
        <dsp:cNvPr id="0" name=""/>
        <dsp:cNvSpPr/>
      </dsp:nvSpPr>
      <dsp:spPr>
        <a:xfrm>
          <a:off x="6445834" y="2383755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Коммутатор</a:t>
          </a:r>
        </a:p>
      </dsp:txBody>
      <dsp:txXfrm>
        <a:off x="6445834" y="2383755"/>
        <a:ext cx="1330895" cy="425886"/>
      </dsp:txXfrm>
    </dsp:sp>
    <dsp:sp modelId="{5C7A039D-BCEE-42ED-B546-F7BD966BA40A}">
      <dsp:nvSpPr>
        <dsp:cNvPr id="0" name=""/>
        <dsp:cNvSpPr/>
      </dsp:nvSpPr>
      <dsp:spPr>
        <a:xfrm>
          <a:off x="7643640" y="3208911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1FDED-799B-48D8-A535-C5CA7788A96B}">
      <dsp:nvSpPr>
        <dsp:cNvPr id="0" name=""/>
        <dsp:cNvSpPr/>
      </dsp:nvSpPr>
      <dsp:spPr>
        <a:xfrm>
          <a:off x="7643640" y="3208911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8D4CC-FEB8-498C-B2D9-8B38AF439AB6}">
      <dsp:nvSpPr>
        <dsp:cNvPr id="0" name=""/>
        <dsp:cNvSpPr/>
      </dsp:nvSpPr>
      <dsp:spPr>
        <a:xfrm>
          <a:off x="7310916" y="3328691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ПК сотрудников</a:t>
          </a:r>
        </a:p>
      </dsp:txBody>
      <dsp:txXfrm>
        <a:off x="7310916" y="3328691"/>
        <a:ext cx="1330895" cy="425886"/>
      </dsp:txXfrm>
    </dsp:sp>
    <dsp:sp modelId="{8CB1A0AA-F4E3-4D74-ADCC-16E6D4E9EE8C}">
      <dsp:nvSpPr>
        <dsp:cNvPr id="0" name=""/>
        <dsp:cNvSpPr/>
      </dsp:nvSpPr>
      <dsp:spPr>
        <a:xfrm>
          <a:off x="7643640" y="4153846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BDF9C-28E4-44CC-BBC7-D2F7B552D454}">
      <dsp:nvSpPr>
        <dsp:cNvPr id="0" name=""/>
        <dsp:cNvSpPr/>
      </dsp:nvSpPr>
      <dsp:spPr>
        <a:xfrm>
          <a:off x="7643640" y="4153846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AD73F-DBBE-45E5-BE2F-BBB90EC5FD38}">
      <dsp:nvSpPr>
        <dsp:cNvPr id="0" name=""/>
        <dsp:cNvSpPr/>
      </dsp:nvSpPr>
      <dsp:spPr>
        <a:xfrm>
          <a:off x="7310916" y="4273627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Принтеры</a:t>
          </a:r>
        </a:p>
      </dsp:txBody>
      <dsp:txXfrm>
        <a:off x="7310916" y="4273627"/>
        <a:ext cx="1330895" cy="425886"/>
      </dsp:txXfrm>
    </dsp:sp>
    <dsp:sp modelId="{0F110BB9-E59F-44D3-BE7E-80F022D692A1}">
      <dsp:nvSpPr>
        <dsp:cNvPr id="0" name=""/>
        <dsp:cNvSpPr/>
      </dsp:nvSpPr>
      <dsp:spPr>
        <a:xfrm>
          <a:off x="7643640" y="5098782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79969-9E0E-4A27-82AB-BAD26AD44FD9}">
      <dsp:nvSpPr>
        <dsp:cNvPr id="0" name=""/>
        <dsp:cNvSpPr/>
      </dsp:nvSpPr>
      <dsp:spPr>
        <a:xfrm>
          <a:off x="7643640" y="5098782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D8AB1-357B-471C-932D-A6DAA1478CBB}">
      <dsp:nvSpPr>
        <dsp:cNvPr id="0" name=""/>
        <dsp:cNvSpPr/>
      </dsp:nvSpPr>
      <dsp:spPr>
        <a:xfrm>
          <a:off x="7310916" y="5218563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Файловый сервер</a:t>
          </a:r>
        </a:p>
      </dsp:txBody>
      <dsp:txXfrm>
        <a:off x="7310916" y="5218563"/>
        <a:ext cx="1330895" cy="425886"/>
      </dsp:txXfrm>
    </dsp:sp>
    <dsp:sp modelId="{69A099AC-1C37-4F43-A83F-81681511C778}">
      <dsp:nvSpPr>
        <dsp:cNvPr id="0" name=""/>
        <dsp:cNvSpPr/>
      </dsp:nvSpPr>
      <dsp:spPr>
        <a:xfrm>
          <a:off x="8388942" y="1319039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EDF89-06F4-41CE-8BFB-14FA863B2F27}">
      <dsp:nvSpPr>
        <dsp:cNvPr id="0" name=""/>
        <dsp:cNvSpPr/>
      </dsp:nvSpPr>
      <dsp:spPr>
        <a:xfrm>
          <a:off x="8388942" y="1319039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66938-56A9-4F35-8457-21D6BEE1655E}">
      <dsp:nvSpPr>
        <dsp:cNvPr id="0" name=""/>
        <dsp:cNvSpPr/>
      </dsp:nvSpPr>
      <dsp:spPr>
        <a:xfrm>
          <a:off x="8056218" y="143882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</a:t>
          </a:r>
        </a:p>
      </dsp:txBody>
      <dsp:txXfrm>
        <a:off x="8056218" y="1438820"/>
        <a:ext cx="1330895" cy="425886"/>
      </dsp:txXfrm>
    </dsp:sp>
    <dsp:sp modelId="{1528856B-2E8F-4AE8-9518-395EF3F6FE62}">
      <dsp:nvSpPr>
        <dsp:cNvPr id="0" name=""/>
        <dsp:cNvSpPr/>
      </dsp:nvSpPr>
      <dsp:spPr>
        <a:xfrm>
          <a:off x="8388942" y="2263975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7A97F-01D4-486C-8C8D-FCE92D93B4CF}">
      <dsp:nvSpPr>
        <dsp:cNvPr id="0" name=""/>
        <dsp:cNvSpPr/>
      </dsp:nvSpPr>
      <dsp:spPr>
        <a:xfrm>
          <a:off x="8388942" y="2263975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E0746-3AA5-4C44-80D5-5B63BAD5ED5A}">
      <dsp:nvSpPr>
        <dsp:cNvPr id="0" name=""/>
        <dsp:cNvSpPr/>
      </dsp:nvSpPr>
      <dsp:spPr>
        <a:xfrm>
          <a:off x="8056218" y="2383755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Коммутатор</a:t>
          </a:r>
        </a:p>
      </dsp:txBody>
      <dsp:txXfrm>
        <a:off x="8056218" y="2383755"/>
        <a:ext cx="1330895" cy="425886"/>
      </dsp:txXfrm>
    </dsp:sp>
    <dsp:sp modelId="{11C35632-0F8F-4632-918A-B484CABA3FAF}">
      <dsp:nvSpPr>
        <dsp:cNvPr id="0" name=""/>
        <dsp:cNvSpPr/>
      </dsp:nvSpPr>
      <dsp:spPr>
        <a:xfrm>
          <a:off x="9254024" y="3208911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8047A-2C1F-4C36-9A05-3A317AA4B3D1}">
      <dsp:nvSpPr>
        <dsp:cNvPr id="0" name=""/>
        <dsp:cNvSpPr/>
      </dsp:nvSpPr>
      <dsp:spPr>
        <a:xfrm>
          <a:off x="9254024" y="3208911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95789-0F15-4624-AAFE-54258C7A3525}">
      <dsp:nvSpPr>
        <dsp:cNvPr id="0" name=""/>
        <dsp:cNvSpPr/>
      </dsp:nvSpPr>
      <dsp:spPr>
        <a:xfrm>
          <a:off x="8921300" y="3328691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ПК сотрудников</a:t>
          </a:r>
        </a:p>
      </dsp:txBody>
      <dsp:txXfrm>
        <a:off x="8921300" y="3328691"/>
        <a:ext cx="1330895" cy="425886"/>
      </dsp:txXfrm>
    </dsp:sp>
    <dsp:sp modelId="{27F67B69-DEFC-48FF-8F75-0DE8863AE469}">
      <dsp:nvSpPr>
        <dsp:cNvPr id="0" name=""/>
        <dsp:cNvSpPr/>
      </dsp:nvSpPr>
      <dsp:spPr>
        <a:xfrm>
          <a:off x="9254024" y="4153846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5E410-A50B-42CE-9958-81C73F2DCEB1}">
      <dsp:nvSpPr>
        <dsp:cNvPr id="0" name=""/>
        <dsp:cNvSpPr/>
      </dsp:nvSpPr>
      <dsp:spPr>
        <a:xfrm>
          <a:off x="9254024" y="4153846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42E628-C899-4A32-BFE8-C0EC4BD1C246}">
      <dsp:nvSpPr>
        <dsp:cNvPr id="0" name=""/>
        <dsp:cNvSpPr/>
      </dsp:nvSpPr>
      <dsp:spPr>
        <a:xfrm>
          <a:off x="8921300" y="4273627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Принтеры</a:t>
          </a:r>
        </a:p>
      </dsp:txBody>
      <dsp:txXfrm>
        <a:off x="8921300" y="4273627"/>
        <a:ext cx="1330895" cy="425886"/>
      </dsp:txXfrm>
    </dsp:sp>
    <dsp:sp modelId="{849747CE-9DDB-44A2-B6FC-A5D84617CE7D}">
      <dsp:nvSpPr>
        <dsp:cNvPr id="0" name=""/>
        <dsp:cNvSpPr/>
      </dsp:nvSpPr>
      <dsp:spPr>
        <a:xfrm>
          <a:off x="9254024" y="5098782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A70DC-F0F7-4AB7-85AB-8001CB0B214A}">
      <dsp:nvSpPr>
        <dsp:cNvPr id="0" name=""/>
        <dsp:cNvSpPr/>
      </dsp:nvSpPr>
      <dsp:spPr>
        <a:xfrm>
          <a:off x="9254024" y="5098782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7C15D-AF18-4799-9512-6FF45EFF7C44}">
      <dsp:nvSpPr>
        <dsp:cNvPr id="0" name=""/>
        <dsp:cNvSpPr/>
      </dsp:nvSpPr>
      <dsp:spPr>
        <a:xfrm>
          <a:off x="8921300" y="5218563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Файловый сервер</a:t>
          </a:r>
        </a:p>
      </dsp:txBody>
      <dsp:txXfrm>
        <a:off x="8921300" y="5218563"/>
        <a:ext cx="1330895" cy="425886"/>
      </dsp:txXfrm>
    </dsp:sp>
    <dsp:sp modelId="{280DF554-4C99-4DE1-9475-D035740C0EB2}">
      <dsp:nvSpPr>
        <dsp:cNvPr id="0" name=""/>
        <dsp:cNvSpPr/>
      </dsp:nvSpPr>
      <dsp:spPr>
        <a:xfrm>
          <a:off x="9999325" y="1319039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DEE22-B1D6-4C32-9FB6-29538602DB65}">
      <dsp:nvSpPr>
        <dsp:cNvPr id="0" name=""/>
        <dsp:cNvSpPr/>
      </dsp:nvSpPr>
      <dsp:spPr>
        <a:xfrm>
          <a:off x="9999325" y="1319039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40CC1-BFDA-4060-B827-BD3B8ED555E3}">
      <dsp:nvSpPr>
        <dsp:cNvPr id="0" name=""/>
        <dsp:cNvSpPr/>
      </dsp:nvSpPr>
      <dsp:spPr>
        <a:xfrm>
          <a:off x="9666601" y="1438820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Маршрутизатор</a:t>
          </a:r>
        </a:p>
      </dsp:txBody>
      <dsp:txXfrm>
        <a:off x="9666601" y="1438820"/>
        <a:ext cx="1330895" cy="425886"/>
      </dsp:txXfrm>
    </dsp:sp>
    <dsp:sp modelId="{39E374D6-10B0-4472-80D2-D2B51E383283}">
      <dsp:nvSpPr>
        <dsp:cNvPr id="0" name=""/>
        <dsp:cNvSpPr/>
      </dsp:nvSpPr>
      <dsp:spPr>
        <a:xfrm>
          <a:off x="9999325" y="2263975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6634E-37DB-4F2B-965A-DA73456D0BE6}">
      <dsp:nvSpPr>
        <dsp:cNvPr id="0" name=""/>
        <dsp:cNvSpPr/>
      </dsp:nvSpPr>
      <dsp:spPr>
        <a:xfrm>
          <a:off x="9999325" y="2263975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FA712-3507-41B1-8EA3-381252C65460}">
      <dsp:nvSpPr>
        <dsp:cNvPr id="0" name=""/>
        <dsp:cNvSpPr/>
      </dsp:nvSpPr>
      <dsp:spPr>
        <a:xfrm>
          <a:off x="9666601" y="2383755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Коммутатор</a:t>
          </a:r>
        </a:p>
      </dsp:txBody>
      <dsp:txXfrm>
        <a:off x="9666601" y="2383755"/>
        <a:ext cx="1330895" cy="425886"/>
      </dsp:txXfrm>
    </dsp:sp>
    <dsp:sp modelId="{9B0C8D27-E6B7-48B8-90D8-128B6272D586}">
      <dsp:nvSpPr>
        <dsp:cNvPr id="0" name=""/>
        <dsp:cNvSpPr/>
      </dsp:nvSpPr>
      <dsp:spPr>
        <a:xfrm>
          <a:off x="10864407" y="3208911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2F891C-F6EE-4AF7-B433-2FE8A10760E7}">
      <dsp:nvSpPr>
        <dsp:cNvPr id="0" name=""/>
        <dsp:cNvSpPr/>
      </dsp:nvSpPr>
      <dsp:spPr>
        <a:xfrm>
          <a:off x="10864407" y="3208911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91DD5F-9EBC-4046-BB4E-C847B74A8AFA}">
      <dsp:nvSpPr>
        <dsp:cNvPr id="0" name=""/>
        <dsp:cNvSpPr/>
      </dsp:nvSpPr>
      <dsp:spPr>
        <a:xfrm>
          <a:off x="10531683" y="3328691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Оборудование для проведения мероприятий</a:t>
          </a:r>
        </a:p>
      </dsp:txBody>
      <dsp:txXfrm>
        <a:off x="10531683" y="3328691"/>
        <a:ext cx="1330895" cy="425886"/>
      </dsp:txXfrm>
    </dsp:sp>
    <dsp:sp modelId="{D5A68929-0AED-45A8-B5D8-0F79D12B94F5}">
      <dsp:nvSpPr>
        <dsp:cNvPr id="0" name=""/>
        <dsp:cNvSpPr/>
      </dsp:nvSpPr>
      <dsp:spPr>
        <a:xfrm>
          <a:off x="10864407" y="4153846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E5CDC5-BA68-4721-B475-B7096A296F47}">
      <dsp:nvSpPr>
        <dsp:cNvPr id="0" name=""/>
        <dsp:cNvSpPr/>
      </dsp:nvSpPr>
      <dsp:spPr>
        <a:xfrm>
          <a:off x="10864407" y="4153846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A63C4-6F1D-4980-B269-A8444D1F1314}">
      <dsp:nvSpPr>
        <dsp:cNvPr id="0" name=""/>
        <dsp:cNvSpPr/>
      </dsp:nvSpPr>
      <dsp:spPr>
        <a:xfrm>
          <a:off x="10531683" y="4273627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ПК сотрудников</a:t>
          </a:r>
        </a:p>
      </dsp:txBody>
      <dsp:txXfrm>
        <a:off x="10531683" y="4273627"/>
        <a:ext cx="1330895" cy="425886"/>
      </dsp:txXfrm>
    </dsp:sp>
    <dsp:sp modelId="{334D687A-937C-4892-AA05-656946DC11F0}">
      <dsp:nvSpPr>
        <dsp:cNvPr id="0" name=""/>
        <dsp:cNvSpPr/>
      </dsp:nvSpPr>
      <dsp:spPr>
        <a:xfrm>
          <a:off x="10864407" y="5098782"/>
          <a:ext cx="665447" cy="66544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B68F17-F67A-47D2-BF5A-E7EE1F0E95DF}">
      <dsp:nvSpPr>
        <dsp:cNvPr id="0" name=""/>
        <dsp:cNvSpPr/>
      </dsp:nvSpPr>
      <dsp:spPr>
        <a:xfrm>
          <a:off x="10864407" y="5098782"/>
          <a:ext cx="665447" cy="66544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A0854-86A3-4353-96DF-57E5B527FFC2}">
      <dsp:nvSpPr>
        <dsp:cNvPr id="0" name=""/>
        <dsp:cNvSpPr/>
      </dsp:nvSpPr>
      <dsp:spPr>
        <a:xfrm>
          <a:off x="10531683" y="5218563"/>
          <a:ext cx="1330895" cy="42588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Файловый сервер</a:t>
          </a:r>
        </a:p>
      </dsp:txBody>
      <dsp:txXfrm>
        <a:off x="10531683" y="5218563"/>
        <a:ext cx="1330895" cy="4258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2115D8-5BA4-46CD-8768-32CF95C72C4C}">
      <dsp:nvSpPr>
        <dsp:cNvPr id="0" name=""/>
        <dsp:cNvSpPr/>
      </dsp:nvSpPr>
      <dsp:spPr>
        <a:xfrm>
          <a:off x="6685675" y="2577936"/>
          <a:ext cx="575642" cy="2152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2401"/>
              </a:lnTo>
              <a:lnTo>
                <a:pt x="575642" y="21524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EB25F9-79EF-4B43-8CD5-CACC88D14A72}">
      <dsp:nvSpPr>
        <dsp:cNvPr id="0" name=""/>
        <dsp:cNvSpPr/>
      </dsp:nvSpPr>
      <dsp:spPr>
        <a:xfrm>
          <a:off x="6685675" y="2577936"/>
          <a:ext cx="575642" cy="1263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910"/>
              </a:lnTo>
              <a:lnTo>
                <a:pt x="575642" y="1263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3361C0-88AE-498C-B4F1-A760D876E947}">
      <dsp:nvSpPr>
        <dsp:cNvPr id="0" name=""/>
        <dsp:cNvSpPr/>
      </dsp:nvSpPr>
      <dsp:spPr>
        <a:xfrm>
          <a:off x="6685675" y="2577936"/>
          <a:ext cx="575642" cy="375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18"/>
              </a:lnTo>
              <a:lnTo>
                <a:pt x="575642" y="3754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1BF0C-57D6-48F0-BA85-FD17D11D0D82}">
      <dsp:nvSpPr>
        <dsp:cNvPr id="0" name=""/>
        <dsp:cNvSpPr/>
      </dsp:nvSpPr>
      <dsp:spPr>
        <a:xfrm>
          <a:off x="6639955" y="1689445"/>
          <a:ext cx="91440" cy="2627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7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E2294-83C9-4002-97FD-D7F843F15B56}">
      <dsp:nvSpPr>
        <dsp:cNvPr id="0" name=""/>
        <dsp:cNvSpPr/>
      </dsp:nvSpPr>
      <dsp:spPr>
        <a:xfrm>
          <a:off x="3652065" y="513072"/>
          <a:ext cx="3033610" cy="550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277"/>
              </a:lnTo>
              <a:lnTo>
                <a:pt x="3033610" y="419277"/>
              </a:lnTo>
              <a:lnTo>
                <a:pt x="3033610" y="550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EF8A3-D4E8-47D2-920E-A6141D46A4B3}">
      <dsp:nvSpPr>
        <dsp:cNvPr id="0" name=""/>
        <dsp:cNvSpPr/>
      </dsp:nvSpPr>
      <dsp:spPr>
        <a:xfrm>
          <a:off x="5171485" y="2577936"/>
          <a:ext cx="575642" cy="1263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910"/>
              </a:lnTo>
              <a:lnTo>
                <a:pt x="575642" y="1263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D7FF0-7A98-49DA-8EBF-10D6419CDA7D}">
      <dsp:nvSpPr>
        <dsp:cNvPr id="0" name=""/>
        <dsp:cNvSpPr/>
      </dsp:nvSpPr>
      <dsp:spPr>
        <a:xfrm>
          <a:off x="5171485" y="2577936"/>
          <a:ext cx="575642" cy="375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18"/>
              </a:lnTo>
              <a:lnTo>
                <a:pt x="575642" y="3754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966D6-C5A7-489D-8235-976B926D87E1}">
      <dsp:nvSpPr>
        <dsp:cNvPr id="0" name=""/>
        <dsp:cNvSpPr/>
      </dsp:nvSpPr>
      <dsp:spPr>
        <a:xfrm>
          <a:off x="5125765" y="1689445"/>
          <a:ext cx="91440" cy="2627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7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87415-832E-4759-96F1-0C82BAC21552}">
      <dsp:nvSpPr>
        <dsp:cNvPr id="0" name=""/>
        <dsp:cNvSpPr/>
      </dsp:nvSpPr>
      <dsp:spPr>
        <a:xfrm>
          <a:off x="3652065" y="513072"/>
          <a:ext cx="1519420" cy="5506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277"/>
              </a:lnTo>
              <a:lnTo>
                <a:pt x="1519420" y="419277"/>
              </a:lnTo>
              <a:lnTo>
                <a:pt x="1519420" y="550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03D0E-6820-4C26-A219-78529253509E}">
      <dsp:nvSpPr>
        <dsp:cNvPr id="0" name=""/>
        <dsp:cNvSpPr/>
      </dsp:nvSpPr>
      <dsp:spPr>
        <a:xfrm>
          <a:off x="3657296" y="2577936"/>
          <a:ext cx="575642" cy="1263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910"/>
              </a:lnTo>
              <a:lnTo>
                <a:pt x="575642" y="1263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BEC52-8247-4068-A30C-FAB8C6038336}">
      <dsp:nvSpPr>
        <dsp:cNvPr id="0" name=""/>
        <dsp:cNvSpPr/>
      </dsp:nvSpPr>
      <dsp:spPr>
        <a:xfrm>
          <a:off x="3657296" y="2577936"/>
          <a:ext cx="575642" cy="375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18"/>
              </a:lnTo>
              <a:lnTo>
                <a:pt x="575642" y="3754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7B05AC-D432-4BC4-8824-7A5D668A59D1}">
      <dsp:nvSpPr>
        <dsp:cNvPr id="0" name=""/>
        <dsp:cNvSpPr/>
      </dsp:nvSpPr>
      <dsp:spPr>
        <a:xfrm>
          <a:off x="3611576" y="1689445"/>
          <a:ext cx="91440" cy="2627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7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1D6584-97AD-4EB6-91B0-8E44E52A5EEB}">
      <dsp:nvSpPr>
        <dsp:cNvPr id="0" name=""/>
        <dsp:cNvSpPr/>
      </dsp:nvSpPr>
      <dsp:spPr>
        <a:xfrm>
          <a:off x="3606345" y="513072"/>
          <a:ext cx="91440" cy="5506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9277"/>
              </a:lnTo>
              <a:lnTo>
                <a:pt x="50950" y="419277"/>
              </a:lnTo>
              <a:lnTo>
                <a:pt x="50950" y="550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6048D-EE54-47D5-9342-13052B467055}">
      <dsp:nvSpPr>
        <dsp:cNvPr id="0" name=""/>
        <dsp:cNvSpPr/>
      </dsp:nvSpPr>
      <dsp:spPr>
        <a:xfrm>
          <a:off x="2143106" y="2577936"/>
          <a:ext cx="575642" cy="1263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910"/>
              </a:lnTo>
              <a:lnTo>
                <a:pt x="575642" y="1263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C364F1-62A3-447D-8EC8-76585C1149EA}">
      <dsp:nvSpPr>
        <dsp:cNvPr id="0" name=""/>
        <dsp:cNvSpPr/>
      </dsp:nvSpPr>
      <dsp:spPr>
        <a:xfrm>
          <a:off x="2143106" y="2577936"/>
          <a:ext cx="575642" cy="375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18"/>
              </a:lnTo>
              <a:lnTo>
                <a:pt x="575642" y="3754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2CB00-2CFB-421D-A90C-2DFBF3B7A4D2}">
      <dsp:nvSpPr>
        <dsp:cNvPr id="0" name=""/>
        <dsp:cNvSpPr/>
      </dsp:nvSpPr>
      <dsp:spPr>
        <a:xfrm>
          <a:off x="2097386" y="1689445"/>
          <a:ext cx="91440" cy="2627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7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B6C507-5B3B-4F81-8388-B56EA1232F93}">
      <dsp:nvSpPr>
        <dsp:cNvPr id="0" name=""/>
        <dsp:cNvSpPr/>
      </dsp:nvSpPr>
      <dsp:spPr>
        <a:xfrm>
          <a:off x="2143106" y="513072"/>
          <a:ext cx="1508958" cy="550674"/>
        </a:xfrm>
        <a:custGeom>
          <a:avLst/>
          <a:gdLst/>
          <a:ahLst/>
          <a:cxnLst/>
          <a:rect l="0" t="0" r="0" b="0"/>
          <a:pathLst>
            <a:path>
              <a:moveTo>
                <a:pt x="1508958" y="0"/>
              </a:moveTo>
              <a:lnTo>
                <a:pt x="1508958" y="419277"/>
              </a:lnTo>
              <a:lnTo>
                <a:pt x="0" y="419277"/>
              </a:lnTo>
              <a:lnTo>
                <a:pt x="0" y="550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B8D9B7-8CA6-400B-8D03-2461A1A70313}">
      <dsp:nvSpPr>
        <dsp:cNvPr id="0" name=""/>
        <dsp:cNvSpPr/>
      </dsp:nvSpPr>
      <dsp:spPr>
        <a:xfrm>
          <a:off x="628916" y="2577936"/>
          <a:ext cx="575642" cy="1263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3910"/>
              </a:lnTo>
              <a:lnTo>
                <a:pt x="575642" y="12639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07607-2EDF-4442-ABE2-8687A1ADF161}">
      <dsp:nvSpPr>
        <dsp:cNvPr id="0" name=""/>
        <dsp:cNvSpPr/>
      </dsp:nvSpPr>
      <dsp:spPr>
        <a:xfrm>
          <a:off x="628916" y="2577936"/>
          <a:ext cx="575642" cy="375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418"/>
              </a:lnTo>
              <a:lnTo>
                <a:pt x="575642" y="3754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C35F1-C108-4294-ACB4-FAF7B112141F}">
      <dsp:nvSpPr>
        <dsp:cNvPr id="0" name=""/>
        <dsp:cNvSpPr/>
      </dsp:nvSpPr>
      <dsp:spPr>
        <a:xfrm>
          <a:off x="583196" y="1689445"/>
          <a:ext cx="91440" cy="2627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27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366CE-ABF6-44F8-8210-C3E053207F27}">
      <dsp:nvSpPr>
        <dsp:cNvPr id="0" name=""/>
        <dsp:cNvSpPr/>
      </dsp:nvSpPr>
      <dsp:spPr>
        <a:xfrm>
          <a:off x="628916" y="513072"/>
          <a:ext cx="3023148" cy="550674"/>
        </a:xfrm>
        <a:custGeom>
          <a:avLst/>
          <a:gdLst/>
          <a:ahLst/>
          <a:cxnLst/>
          <a:rect l="0" t="0" r="0" b="0"/>
          <a:pathLst>
            <a:path>
              <a:moveTo>
                <a:pt x="3023148" y="0"/>
              </a:moveTo>
              <a:lnTo>
                <a:pt x="3023148" y="419277"/>
              </a:lnTo>
              <a:lnTo>
                <a:pt x="0" y="419277"/>
              </a:lnTo>
              <a:lnTo>
                <a:pt x="0" y="5506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9E45A-9C5C-4E50-ACD3-D876015989EC}">
      <dsp:nvSpPr>
        <dsp:cNvPr id="0" name=""/>
        <dsp:cNvSpPr/>
      </dsp:nvSpPr>
      <dsp:spPr>
        <a:xfrm>
          <a:off x="3339216" y="-112625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0631D8-96F4-49D2-99A5-7F0078D1D1E3}">
      <dsp:nvSpPr>
        <dsp:cNvPr id="0" name=""/>
        <dsp:cNvSpPr/>
      </dsp:nvSpPr>
      <dsp:spPr>
        <a:xfrm>
          <a:off x="3339216" y="-112625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4123F-D6B5-4A1D-94C4-9CEC1B4DD49D}">
      <dsp:nvSpPr>
        <dsp:cNvPr id="0" name=""/>
        <dsp:cNvSpPr/>
      </dsp:nvSpPr>
      <dsp:spPr>
        <a:xfrm>
          <a:off x="3026367" y="0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Маршрутизатор (выход в Интернет)</a:t>
          </a:r>
        </a:p>
      </dsp:txBody>
      <dsp:txXfrm>
        <a:off x="3026367" y="0"/>
        <a:ext cx="1251396" cy="400446"/>
      </dsp:txXfrm>
    </dsp:sp>
    <dsp:sp modelId="{78740183-AFE4-44FD-B2BD-2256193A8068}">
      <dsp:nvSpPr>
        <dsp:cNvPr id="0" name=""/>
        <dsp:cNvSpPr/>
      </dsp:nvSpPr>
      <dsp:spPr>
        <a:xfrm>
          <a:off x="316067" y="1063747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46380-6DA2-49F8-AF24-1C42DC421957}">
      <dsp:nvSpPr>
        <dsp:cNvPr id="0" name=""/>
        <dsp:cNvSpPr/>
      </dsp:nvSpPr>
      <dsp:spPr>
        <a:xfrm>
          <a:off x="316067" y="1063747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ABB507-94BA-4DA7-9BB0-0F76DB9E404A}">
      <dsp:nvSpPr>
        <dsp:cNvPr id="0" name=""/>
        <dsp:cNvSpPr/>
      </dsp:nvSpPr>
      <dsp:spPr>
        <a:xfrm>
          <a:off x="3218" y="1176372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Маршрутизатор</a:t>
          </a:r>
        </a:p>
      </dsp:txBody>
      <dsp:txXfrm>
        <a:off x="3218" y="1176372"/>
        <a:ext cx="1251396" cy="400446"/>
      </dsp:txXfrm>
    </dsp:sp>
    <dsp:sp modelId="{9D4F063C-1BE1-4305-8A55-FDA6D0BCFB92}">
      <dsp:nvSpPr>
        <dsp:cNvPr id="0" name=""/>
        <dsp:cNvSpPr/>
      </dsp:nvSpPr>
      <dsp:spPr>
        <a:xfrm>
          <a:off x="316067" y="1952238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1A3A0-6250-4807-9551-A5BBA13314E6}">
      <dsp:nvSpPr>
        <dsp:cNvPr id="0" name=""/>
        <dsp:cNvSpPr/>
      </dsp:nvSpPr>
      <dsp:spPr>
        <a:xfrm>
          <a:off x="316067" y="1952238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D86DA-A0D2-4C7F-A083-BAE583AC9F08}">
      <dsp:nvSpPr>
        <dsp:cNvPr id="0" name=""/>
        <dsp:cNvSpPr/>
      </dsp:nvSpPr>
      <dsp:spPr>
        <a:xfrm>
          <a:off x="3218" y="2064864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Коммутатор</a:t>
          </a:r>
        </a:p>
      </dsp:txBody>
      <dsp:txXfrm>
        <a:off x="3218" y="2064864"/>
        <a:ext cx="1251396" cy="400446"/>
      </dsp:txXfrm>
    </dsp:sp>
    <dsp:sp modelId="{07EC755D-827D-462D-BD9E-1865B16CD95D}">
      <dsp:nvSpPr>
        <dsp:cNvPr id="0" name=""/>
        <dsp:cNvSpPr/>
      </dsp:nvSpPr>
      <dsp:spPr>
        <a:xfrm>
          <a:off x="1129475" y="2840730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0DB95-3566-4A53-B9C4-FF82BC2C4845}">
      <dsp:nvSpPr>
        <dsp:cNvPr id="0" name=""/>
        <dsp:cNvSpPr/>
      </dsp:nvSpPr>
      <dsp:spPr>
        <a:xfrm>
          <a:off x="1129475" y="2840730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49AFCB-31FE-4A99-8769-FD073FA4E1FE}">
      <dsp:nvSpPr>
        <dsp:cNvPr id="0" name=""/>
        <dsp:cNvSpPr/>
      </dsp:nvSpPr>
      <dsp:spPr>
        <a:xfrm>
          <a:off x="816626" y="2953355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Игровые ПК</a:t>
          </a:r>
        </a:p>
      </dsp:txBody>
      <dsp:txXfrm>
        <a:off x="816626" y="2953355"/>
        <a:ext cx="1251396" cy="400446"/>
      </dsp:txXfrm>
    </dsp:sp>
    <dsp:sp modelId="{00A8F590-B85D-4956-814D-05AA70DF375F}">
      <dsp:nvSpPr>
        <dsp:cNvPr id="0" name=""/>
        <dsp:cNvSpPr/>
      </dsp:nvSpPr>
      <dsp:spPr>
        <a:xfrm>
          <a:off x="1129475" y="3729221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460C0-D6C4-460B-92F4-CEB99697D774}">
      <dsp:nvSpPr>
        <dsp:cNvPr id="0" name=""/>
        <dsp:cNvSpPr/>
      </dsp:nvSpPr>
      <dsp:spPr>
        <a:xfrm>
          <a:off x="1129475" y="3729221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2B58A-9C52-43BC-9CDD-7E8764B51AEA}">
      <dsp:nvSpPr>
        <dsp:cNvPr id="0" name=""/>
        <dsp:cNvSpPr/>
      </dsp:nvSpPr>
      <dsp:spPr>
        <a:xfrm>
          <a:off x="816626" y="3841847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Сервер управления ПК</a:t>
          </a:r>
        </a:p>
      </dsp:txBody>
      <dsp:txXfrm>
        <a:off x="816626" y="3841847"/>
        <a:ext cx="1251396" cy="400446"/>
      </dsp:txXfrm>
    </dsp:sp>
    <dsp:sp modelId="{C5E9F13B-BCDA-47C8-A933-3D680D0ADCCD}">
      <dsp:nvSpPr>
        <dsp:cNvPr id="0" name=""/>
        <dsp:cNvSpPr/>
      </dsp:nvSpPr>
      <dsp:spPr>
        <a:xfrm>
          <a:off x="1830257" y="1063747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DEFD5-7AE4-4980-B705-F74FDDAAF83E}">
      <dsp:nvSpPr>
        <dsp:cNvPr id="0" name=""/>
        <dsp:cNvSpPr/>
      </dsp:nvSpPr>
      <dsp:spPr>
        <a:xfrm>
          <a:off x="1830257" y="1063747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EA9776-D781-42C3-9405-A96B773ACD78}">
      <dsp:nvSpPr>
        <dsp:cNvPr id="0" name=""/>
        <dsp:cNvSpPr/>
      </dsp:nvSpPr>
      <dsp:spPr>
        <a:xfrm>
          <a:off x="1517408" y="1176372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Маршрутизатор</a:t>
          </a:r>
        </a:p>
      </dsp:txBody>
      <dsp:txXfrm>
        <a:off x="1517408" y="1176372"/>
        <a:ext cx="1251396" cy="400446"/>
      </dsp:txXfrm>
    </dsp:sp>
    <dsp:sp modelId="{FE3682C2-D680-443A-9D87-90B8B8153639}">
      <dsp:nvSpPr>
        <dsp:cNvPr id="0" name=""/>
        <dsp:cNvSpPr/>
      </dsp:nvSpPr>
      <dsp:spPr>
        <a:xfrm>
          <a:off x="1830257" y="1952238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81303-BD17-4852-BC01-62F0ACEDE2AB}">
      <dsp:nvSpPr>
        <dsp:cNvPr id="0" name=""/>
        <dsp:cNvSpPr/>
      </dsp:nvSpPr>
      <dsp:spPr>
        <a:xfrm>
          <a:off x="1830257" y="1952238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F2DD01-E8A1-4B68-A715-F976B52859EB}">
      <dsp:nvSpPr>
        <dsp:cNvPr id="0" name=""/>
        <dsp:cNvSpPr/>
      </dsp:nvSpPr>
      <dsp:spPr>
        <a:xfrm>
          <a:off x="1517408" y="2064864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Коммутатор</a:t>
          </a:r>
        </a:p>
      </dsp:txBody>
      <dsp:txXfrm>
        <a:off x="1517408" y="2064864"/>
        <a:ext cx="1251396" cy="400446"/>
      </dsp:txXfrm>
    </dsp:sp>
    <dsp:sp modelId="{E2EE6318-BF79-4EDD-8BC6-DFD300ADB983}">
      <dsp:nvSpPr>
        <dsp:cNvPr id="0" name=""/>
        <dsp:cNvSpPr/>
      </dsp:nvSpPr>
      <dsp:spPr>
        <a:xfrm>
          <a:off x="2643664" y="2840730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CC8A4-4C7E-4127-95E7-2044182FED51}">
      <dsp:nvSpPr>
        <dsp:cNvPr id="0" name=""/>
        <dsp:cNvSpPr/>
      </dsp:nvSpPr>
      <dsp:spPr>
        <a:xfrm>
          <a:off x="2643664" y="2840730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54073-4B6F-4D5D-BBA1-5540D1CC26DB}">
      <dsp:nvSpPr>
        <dsp:cNvPr id="0" name=""/>
        <dsp:cNvSpPr/>
      </dsp:nvSpPr>
      <dsp:spPr>
        <a:xfrm>
          <a:off x="2330815" y="2953355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Административный сервер</a:t>
          </a:r>
        </a:p>
      </dsp:txBody>
      <dsp:txXfrm>
        <a:off x="2330815" y="2953355"/>
        <a:ext cx="1251396" cy="400446"/>
      </dsp:txXfrm>
    </dsp:sp>
    <dsp:sp modelId="{57893CDF-DA14-427A-B3D1-F346D860F25D}">
      <dsp:nvSpPr>
        <dsp:cNvPr id="0" name=""/>
        <dsp:cNvSpPr/>
      </dsp:nvSpPr>
      <dsp:spPr>
        <a:xfrm>
          <a:off x="2643664" y="3729221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E6693A-60F5-475B-9C2A-606F563ADD11}">
      <dsp:nvSpPr>
        <dsp:cNvPr id="0" name=""/>
        <dsp:cNvSpPr/>
      </dsp:nvSpPr>
      <dsp:spPr>
        <a:xfrm>
          <a:off x="2643664" y="3729221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102CA-F5F8-4ECC-9861-C486E7F0851E}">
      <dsp:nvSpPr>
        <dsp:cNvPr id="0" name=""/>
        <dsp:cNvSpPr/>
      </dsp:nvSpPr>
      <dsp:spPr>
        <a:xfrm>
          <a:off x="2330815" y="3841847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ПК сотрудников</a:t>
          </a:r>
        </a:p>
      </dsp:txBody>
      <dsp:txXfrm>
        <a:off x="2330815" y="3841847"/>
        <a:ext cx="1251396" cy="400446"/>
      </dsp:txXfrm>
    </dsp:sp>
    <dsp:sp modelId="{97CC7E1D-B929-444B-BB30-9C454FFB051E}">
      <dsp:nvSpPr>
        <dsp:cNvPr id="0" name=""/>
        <dsp:cNvSpPr/>
      </dsp:nvSpPr>
      <dsp:spPr>
        <a:xfrm>
          <a:off x="3344447" y="1063747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BEBEF3-C878-48EC-810D-ED142A389AC1}">
      <dsp:nvSpPr>
        <dsp:cNvPr id="0" name=""/>
        <dsp:cNvSpPr/>
      </dsp:nvSpPr>
      <dsp:spPr>
        <a:xfrm>
          <a:off x="3344447" y="1063747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81736C-FD30-40B9-A7DE-2494F264671B}">
      <dsp:nvSpPr>
        <dsp:cNvPr id="0" name=""/>
        <dsp:cNvSpPr/>
      </dsp:nvSpPr>
      <dsp:spPr>
        <a:xfrm>
          <a:off x="3031597" y="1176372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Маршрутизатор</a:t>
          </a:r>
        </a:p>
      </dsp:txBody>
      <dsp:txXfrm>
        <a:off x="3031597" y="1176372"/>
        <a:ext cx="1251396" cy="400446"/>
      </dsp:txXfrm>
    </dsp:sp>
    <dsp:sp modelId="{EA6DE2A2-333F-4BA2-9FD9-7EC87536E562}">
      <dsp:nvSpPr>
        <dsp:cNvPr id="0" name=""/>
        <dsp:cNvSpPr/>
      </dsp:nvSpPr>
      <dsp:spPr>
        <a:xfrm>
          <a:off x="3344447" y="1952238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0208F-E503-4136-BE67-E5D18B1C5C84}">
      <dsp:nvSpPr>
        <dsp:cNvPr id="0" name=""/>
        <dsp:cNvSpPr/>
      </dsp:nvSpPr>
      <dsp:spPr>
        <a:xfrm>
          <a:off x="3344447" y="1952238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49832-9506-449D-BE42-38B80DD07D8B}">
      <dsp:nvSpPr>
        <dsp:cNvPr id="0" name=""/>
        <dsp:cNvSpPr/>
      </dsp:nvSpPr>
      <dsp:spPr>
        <a:xfrm>
          <a:off x="3031597" y="2064864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Коммутатор</a:t>
          </a:r>
        </a:p>
      </dsp:txBody>
      <dsp:txXfrm>
        <a:off x="3031597" y="2064864"/>
        <a:ext cx="1251396" cy="400446"/>
      </dsp:txXfrm>
    </dsp:sp>
    <dsp:sp modelId="{CA4969D1-33F9-458B-8263-88FBCEB6512D}">
      <dsp:nvSpPr>
        <dsp:cNvPr id="0" name=""/>
        <dsp:cNvSpPr/>
      </dsp:nvSpPr>
      <dsp:spPr>
        <a:xfrm>
          <a:off x="4157854" y="2840730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E874A-5C29-4A11-8D86-FC7E3079EB28}">
      <dsp:nvSpPr>
        <dsp:cNvPr id="0" name=""/>
        <dsp:cNvSpPr/>
      </dsp:nvSpPr>
      <dsp:spPr>
        <a:xfrm>
          <a:off x="4157854" y="2840730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3DFF74-4B6A-4ADC-8CEE-9D92EF455DEF}">
      <dsp:nvSpPr>
        <dsp:cNvPr id="0" name=""/>
        <dsp:cNvSpPr/>
      </dsp:nvSpPr>
      <dsp:spPr>
        <a:xfrm>
          <a:off x="3845005" y="2953355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ПК сотрудников</a:t>
          </a:r>
        </a:p>
      </dsp:txBody>
      <dsp:txXfrm>
        <a:off x="3845005" y="2953355"/>
        <a:ext cx="1251396" cy="400446"/>
      </dsp:txXfrm>
    </dsp:sp>
    <dsp:sp modelId="{AF0850A9-74A0-4068-AC1D-1EBB3C7701D0}">
      <dsp:nvSpPr>
        <dsp:cNvPr id="0" name=""/>
        <dsp:cNvSpPr/>
      </dsp:nvSpPr>
      <dsp:spPr>
        <a:xfrm>
          <a:off x="4157854" y="3729221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ED9F38-C295-4F5C-A257-A8D01B019AAA}">
      <dsp:nvSpPr>
        <dsp:cNvPr id="0" name=""/>
        <dsp:cNvSpPr/>
      </dsp:nvSpPr>
      <dsp:spPr>
        <a:xfrm>
          <a:off x="4157854" y="3729221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66EB1-1322-4C8C-AEF3-566871907C0B}">
      <dsp:nvSpPr>
        <dsp:cNvPr id="0" name=""/>
        <dsp:cNvSpPr/>
      </dsp:nvSpPr>
      <dsp:spPr>
        <a:xfrm>
          <a:off x="3845005" y="3841847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Сервер технического отдела</a:t>
          </a:r>
        </a:p>
      </dsp:txBody>
      <dsp:txXfrm>
        <a:off x="3845005" y="3841847"/>
        <a:ext cx="1251396" cy="400446"/>
      </dsp:txXfrm>
    </dsp:sp>
    <dsp:sp modelId="{4C39B8C9-B68B-43BD-9E39-ECEC5270C076}">
      <dsp:nvSpPr>
        <dsp:cNvPr id="0" name=""/>
        <dsp:cNvSpPr/>
      </dsp:nvSpPr>
      <dsp:spPr>
        <a:xfrm>
          <a:off x="4858636" y="1063747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D23838-5CFA-4241-BFAA-BA36C498D029}">
      <dsp:nvSpPr>
        <dsp:cNvPr id="0" name=""/>
        <dsp:cNvSpPr/>
      </dsp:nvSpPr>
      <dsp:spPr>
        <a:xfrm>
          <a:off x="4858636" y="1063747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66731-B362-4F7D-B0FC-5E1C816F558F}">
      <dsp:nvSpPr>
        <dsp:cNvPr id="0" name=""/>
        <dsp:cNvSpPr/>
      </dsp:nvSpPr>
      <dsp:spPr>
        <a:xfrm>
          <a:off x="4545787" y="1176372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Маршрутизатор</a:t>
          </a:r>
        </a:p>
      </dsp:txBody>
      <dsp:txXfrm>
        <a:off x="4545787" y="1176372"/>
        <a:ext cx="1251396" cy="400446"/>
      </dsp:txXfrm>
    </dsp:sp>
    <dsp:sp modelId="{6E28DB55-9A4C-4564-B872-38A4D29DBC33}">
      <dsp:nvSpPr>
        <dsp:cNvPr id="0" name=""/>
        <dsp:cNvSpPr/>
      </dsp:nvSpPr>
      <dsp:spPr>
        <a:xfrm>
          <a:off x="4858636" y="1952238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C74E0E-AA44-4127-8FAB-DBAC152BCBDE}">
      <dsp:nvSpPr>
        <dsp:cNvPr id="0" name=""/>
        <dsp:cNvSpPr/>
      </dsp:nvSpPr>
      <dsp:spPr>
        <a:xfrm>
          <a:off x="4858636" y="1952238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667E00-3D2D-4B0E-A6DC-6EEAA368C875}">
      <dsp:nvSpPr>
        <dsp:cNvPr id="0" name=""/>
        <dsp:cNvSpPr/>
      </dsp:nvSpPr>
      <dsp:spPr>
        <a:xfrm>
          <a:off x="4545787" y="2064864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Коммутатор</a:t>
          </a:r>
        </a:p>
      </dsp:txBody>
      <dsp:txXfrm>
        <a:off x="4545787" y="2064864"/>
        <a:ext cx="1251396" cy="400446"/>
      </dsp:txXfrm>
    </dsp:sp>
    <dsp:sp modelId="{EF46EAF6-2D78-4796-A088-DDB1F41302BB}">
      <dsp:nvSpPr>
        <dsp:cNvPr id="0" name=""/>
        <dsp:cNvSpPr/>
      </dsp:nvSpPr>
      <dsp:spPr>
        <a:xfrm>
          <a:off x="5672044" y="2840730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BDB22-5AC1-4296-93FC-09B5772A5C57}">
      <dsp:nvSpPr>
        <dsp:cNvPr id="0" name=""/>
        <dsp:cNvSpPr/>
      </dsp:nvSpPr>
      <dsp:spPr>
        <a:xfrm>
          <a:off x="5672044" y="2840730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78D0E-1A9C-4067-8500-AD359C934117}">
      <dsp:nvSpPr>
        <dsp:cNvPr id="0" name=""/>
        <dsp:cNvSpPr/>
      </dsp:nvSpPr>
      <dsp:spPr>
        <a:xfrm>
          <a:off x="5359195" y="2953355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ПК сотрудников</a:t>
          </a:r>
        </a:p>
      </dsp:txBody>
      <dsp:txXfrm>
        <a:off x="5359195" y="2953355"/>
        <a:ext cx="1251396" cy="400446"/>
      </dsp:txXfrm>
    </dsp:sp>
    <dsp:sp modelId="{660E6F13-F895-44C2-8AE3-05ABEB4316C6}">
      <dsp:nvSpPr>
        <dsp:cNvPr id="0" name=""/>
        <dsp:cNvSpPr/>
      </dsp:nvSpPr>
      <dsp:spPr>
        <a:xfrm>
          <a:off x="5672044" y="3729221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DAB5F8-2FF7-446E-A145-9B38AEA25972}">
      <dsp:nvSpPr>
        <dsp:cNvPr id="0" name=""/>
        <dsp:cNvSpPr/>
      </dsp:nvSpPr>
      <dsp:spPr>
        <a:xfrm>
          <a:off x="5672044" y="3729221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42E6EC-33A7-4D3B-A796-095B746860FC}">
      <dsp:nvSpPr>
        <dsp:cNvPr id="0" name=""/>
        <dsp:cNvSpPr/>
      </dsp:nvSpPr>
      <dsp:spPr>
        <a:xfrm>
          <a:off x="5359195" y="3841847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Сервера</a:t>
          </a:r>
        </a:p>
      </dsp:txBody>
      <dsp:txXfrm>
        <a:off x="5359195" y="3841847"/>
        <a:ext cx="1251396" cy="400446"/>
      </dsp:txXfrm>
    </dsp:sp>
    <dsp:sp modelId="{4EE0BC38-708E-4AC5-A5DC-D499A53CA919}">
      <dsp:nvSpPr>
        <dsp:cNvPr id="0" name=""/>
        <dsp:cNvSpPr/>
      </dsp:nvSpPr>
      <dsp:spPr>
        <a:xfrm>
          <a:off x="6372826" y="1063747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6837D-AC5C-41EC-B2DE-B460A29580DA}">
      <dsp:nvSpPr>
        <dsp:cNvPr id="0" name=""/>
        <dsp:cNvSpPr/>
      </dsp:nvSpPr>
      <dsp:spPr>
        <a:xfrm>
          <a:off x="6372826" y="1063747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0F398F-2ABD-4CAF-A466-25308A8601EB}">
      <dsp:nvSpPr>
        <dsp:cNvPr id="0" name=""/>
        <dsp:cNvSpPr/>
      </dsp:nvSpPr>
      <dsp:spPr>
        <a:xfrm>
          <a:off x="6059977" y="1176372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Маршрутизатор</a:t>
          </a:r>
        </a:p>
      </dsp:txBody>
      <dsp:txXfrm>
        <a:off x="6059977" y="1176372"/>
        <a:ext cx="1251396" cy="400446"/>
      </dsp:txXfrm>
    </dsp:sp>
    <dsp:sp modelId="{AC21D541-B29F-4980-B270-BDF95D5DEBFC}">
      <dsp:nvSpPr>
        <dsp:cNvPr id="0" name=""/>
        <dsp:cNvSpPr/>
      </dsp:nvSpPr>
      <dsp:spPr>
        <a:xfrm>
          <a:off x="6372826" y="1952238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D710F-7505-40C5-BCB1-89D8C0AB8225}">
      <dsp:nvSpPr>
        <dsp:cNvPr id="0" name=""/>
        <dsp:cNvSpPr/>
      </dsp:nvSpPr>
      <dsp:spPr>
        <a:xfrm>
          <a:off x="6372826" y="1952238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FF28C-8A7C-407E-B93D-7C6D022A31EC}">
      <dsp:nvSpPr>
        <dsp:cNvPr id="0" name=""/>
        <dsp:cNvSpPr/>
      </dsp:nvSpPr>
      <dsp:spPr>
        <a:xfrm>
          <a:off x="6059977" y="2064864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Коммутатор</a:t>
          </a:r>
        </a:p>
      </dsp:txBody>
      <dsp:txXfrm>
        <a:off x="6059977" y="2064864"/>
        <a:ext cx="1251396" cy="400446"/>
      </dsp:txXfrm>
    </dsp:sp>
    <dsp:sp modelId="{5C7A039D-BCEE-42ED-B546-F7BD966BA40A}">
      <dsp:nvSpPr>
        <dsp:cNvPr id="0" name=""/>
        <dsp:cNvSpPr/>
      </dsp:nvSpPr>
      <dsp:spPr>
        <a:xfrm>
          <a:off x="7186234" y="2840730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1FDED-799B-48D8-A535-C5CA7788A96B}">
      <dsp:nvSpPr>
        <dsp:cNvPr id="0" name=""/>
        <dsp:cNvSpPr/>
      </dsp:nvSpPr>
      <dsp:spPr>
        <a:xfrm>
          <a:off x="7186234" y="2840730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8D4CC-FEB8-498C-B2D9-8B38AF439AB6}">
      <dsp:nvSpPr>
        <dsp:cNvPr id="0" name=""/>
        <dsp:cNvSpPr/>
      </dsp:nvSpPr>
      <dsp:spPr>
        <a:xfrm>
          <a:off x="6873385" y="2953355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ПК сотрудников</a:t>
          </a:r>
        </a:p>
      </dsp:txBody>
      <dsp:txXfrm>
        <a:off x="6873385" y="2953355"/>
        <a:ext cx="1251396" cy="400446"/>
      </dsp:txXfrm>
    </dsp:sp>
    <dsp:sp modelId="{8CB1A0AA-F4E3-4D74-ADCC-16E6D4E9EE8C}">
      <dsp:nvSpPr>
        <dsp:cNvPr id="0" name=""/>
        <dsp:cNvSpPr/>
      </dsp:nvSpPr>
      <dsp:spPr>
        <a:xfrm>
          <a:off x="7186234" y="3729221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5BDF9C-28E4-44CC-BBC7-D2F7B552D454}">
      <dsp:nvSpPr>
        <dsp:cNvPr id="0" name=""/>
        <dsp:cNvSpPr/>
      </dsp:nvSpPr>
      <dsp:spPr>
        <a:xfrm>
          <a:off x="7186234" y="3729221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AD73F-DBBE-45E5-BE2F-BBB90EC5FD38}">
      <dsp:nvSpPr>
        <dsp:cNvPr id="0" name=""/>
        <dsp:cNvSpPr/>
      </dsp:nvSpPr>
      <dsp:spPr>
        <a:xfrm>
          <a:off x="6873385" y="3841847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Принтеры</a:t>
          </a:r>
        </a:p>
      </dsp:txBody>
      <dsp:txXfrm>
        <a:off x="6873385" y="3841847"/>
        <a:ext cx="1251396" cy="400446"/>
      </dsp:txXfrm>
    </dsp:sp>
    <dsp:sp modelId="{0F110BB9-E59F-44D3-BE7E-80F022D692A1}">
      <dsp:nvSpPr>
        <dsp:cNvPr id="0" name=""/>
        <dsp:cNvSpPr/>
      </dsp:nvSpPr>
      <dsp:spPr>
        <a:xfrm>
          <a:off x="7186234" y="4617713"/>
          <a:ext cx="625698" cy="625698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79969-9E0E-4A27-82AB-BAD26AD44FD9}">
      <dsp:nvSpPr>
        <dsp:cNvPr id="0" name=""/>
        <dsp:cNvSpPr/>
      </dsp:nvSpPr>
      <dsp:spPr>
        <a:xfrm>
          <a:off x="7186234" y="4617713"/>
          <a:ext cx="625698" cy="625698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2D8AB1-357B-471C-932D-A6DAA1478CBB}">
      <dsp:nvSpPr>
        <dsp:cNvPr id="0" name=""/>
        <dsp:cNvSpPr/>
      </dsp:nvSpPr>
      <dsp:spPr>
        <a:xfrm>
          <a:off x="6873385" y="4730338"/>
          <a:ext cx="1251396" cy="40044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Файловый сервер</a:t>
          </a:r>
        </a:p>
      </dsp:txBody>
      <dsp:txXfrm>
        <a:off x="6873385" y="4730338"/>
        <a:ext cx="1251396" cy="4004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7F30D2-B083-7871-A0A9-BBD2A7C4C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E945679-315D-0B52-6A8C-A14242C6D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C33B71-468A-1F41-63D1-157A802D8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534FB8-DB38-32BA-7D42-49863A09D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EF673B-805D-C104-BA55-2D895D10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62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25A00B-D5AC-571D-A21C-6134F202C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C02964-F9B2-1755-E243-0D7C0ADA8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89E8C2-202A-DE31-1920-AFE10FB01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6602AE-87AD-2161-CA0E-D1688318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9611B2-3A29-2FDE-AE50-95A10281B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83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98B5EAD-20C9-9235-7AA2-A235C18FFE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88809A-2644-E7D9-9F37-3523D59CB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C291C3-D830-5612-C001-400C26125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C6ACFD-B4B4-25A7-9C06-02D5E76D2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AE0D2E-C1C9-0DC0-471E-576DB382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42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7E604-4F54-B4BF-43BB-4B28D67EB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9129F7-A2D3-1F22-9531-7D52EE1F7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B3A9FA-F674-4369-1EB5-8D201CD23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465B63-8F77-81AC-7263-942E61F9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FA2A0D-ABDF-48C1-7525-4A3C3FC1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6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06135-C168-BB4E-344C-F363F90B1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386DE2-53A7-6760-198E-178854CBD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AA8F2A-3542-2BFF-5407-90DD74983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743968-AE30-7547-039F-B4FD5E8BB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FC4DA4-3340-084D-E56D-8D52D65F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90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85A12A-D929-A350-EE26-73B14E1F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F2D101-DB1C-032A-ADD7-1B5888C297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98FCB67-203F-6CC2-5B4F-6C041DB92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320E73-13C6-A8F0-12FF-B022A89C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576903-A676-FEE8-0A6F-1659F5EAF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BEBF85B-8B2B-AF3B-6F81-908477BAE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27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64EB83-49D9-F4CF-E40B-912A4BEBA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289232-CD70-5121-F5B4-07426A9E5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EE06E82-F741-31A8-77CB-3DC495ED4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73018F9-A713-71AB-4C58-C8A66BC8FA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8AE2937-BB32-BD1B-37BB-B321324F9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DCEB61-BBDF-BD82-47E6-16851C07F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426E927-F294-3FDE-362C-C5370EF2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0213516-D167-D937-9657-B72AA9B3E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8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978F91-EDBC-152D-BEA1-77C05756B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B666C8-4772-8691-D267-86F4EEF4D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2762770-3A53-EEF5-9212-884A34403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0F7AE26-9A88-65B6-61F5-3CD3E5D17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59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ABC52D-556E-A109-42EF-26CAFD78E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379C51-068C-54B0-290B-09D9E10AE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83166D-AACF-F5A4-0778-75B1F88C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49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A6058-AF73-BA65-5F8F-337A65C1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F603AC-9634-A06D-2D3B-0D1FF36D7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68D512A-E41E-1FC6-A9A0-08D3803BB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767EFA-C8E0-4B12-635E-486493A49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D8C5D9-1F15-7E4E-317C-8CDFB2ECE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C6D44B-2E78-1B6C-0BE7-09E72CF5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541ED5-1DAD-8B9D-AE2B-77DFCFE6E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CCDF25-12F8-31B6-5066-9C81B73B5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256710A-BFE4-E700-E733-F4D03A467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9DE595-EC56-7FD9-94F3-378ED74A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55ABCC-9271-9E3A-725A-D292AFD34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2FAD09-8AE0-28AF-0BD8-CECB844B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0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1CE305-F808-74B0-1098-664F7BEA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1D466AB-9947-70CE-976A-BFA160F6B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949E2D-328E-3004-6666-76DA32130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8ADB8-A59B-4C38-A902-8D3751F85C28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CEE491-970F-2CE9-AD3A-5B19A5BEB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305961-5E8A-EDB7-9F05-FCC91F851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55F1-0A63-4925-B451-23CABDF89C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24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DEAFB3-D2FD-AC99-BA90-353CB62027B0}"/>
              </a:ext>
            </a:extLst>
          </p:cNvPr>
          <p:cNvSpPr txBox="1"/>
          <p:nvPr/>
        </p:nvSpPr>
        <p:spPr>
          <a:xfrm>
            <a:off x="108012" y="443568"/>
            <a:ext cx="1197597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Название компании</a:t>
            </a:r>
          </a:p>
          <a:p>
            <a:r>
              <a:rPr lang="en-US" sz="1600" dirty="0"/>
              <a:t>Nexus Core</a:t>
            </a:r>
            <a:endParaRPr lang="ru-RU" sz="1600" dirty="0"/>
          </a:p>
          <a:p>
            <a:endParaRPr lang="ru-RU" sz="1600" dirty="0"/>
          </a:p>
          <a:p>
            <a:r>
              <a:rPr lang="ru-RU" sz="1600" b="1" dirty="0"/>
              <a:t>Филиалы</a:t>
            </a:r>
          </a:p>
          <a:p>
            <a:r>
              <a:rPr lang="ru-RU" sz="1600" dirty="0"/>
              <a:t>Санкт-Петербург, Минск</a:t>
            </a:r>
          </a:p>
          <a:p>
            <a:endParaRPr lang="ru-RU" sz="1600" dirty="0"/>
          </a:p>
          <a:p>
            <a:r>
              <a:rPr lang="ru-RU" sz="1600" b="1" dirty="0"/>
              <a:t>Описание</a:t>
            </a:r>
            <a:endParaRPr lang="en-US" sz="1600" b="1" dirty="0"/>
          </a:p>
          <a:p>
            <a:r>
              <a:rPr lang="ru-RU" sz="1600" dirty="0" err="1"/>
              <a:t>Nexus</a:t>
            </a:r>
            <a:r>
              <a:rPr lang="ru-RU" sz="1600" dirty="0"/>
              <a:t> Core – это не просто компьютерный клуб, а высокотехнологичное пространство для геймеров, киберспортсменов, IT-энтузиастов и всех, кто хочет погрузиться в цифровые миры. Здесь собраны мощные игровые ПК, VR-зоны, стриминг-студии и коворкинг для разработчиков. Клуб регулярно проводит турниры, воркшопы и киберспортивные ивенты, объединяя комьюнити вокруг технологий и игр.</a:t>
            </a:r>
            <a:endParaRPr lang="en-US" sz="1600" dirty="0"/>
          </a:p>
          <a:p>
            <a:endParaRPr lang="en-US" sz="1600" dirty="0"/>
          </a:p>
          <a:p>
            <a:r>
              <a:rPr lang="ru-RU" sz="1600" b="1" dirty="0"/>
              <a:t>История</a:t>
            </a:r>
            <a:endParaRPr lang="en-US" sz="1600" b="1" dirty="0"/>
          </a:p>
          <a:p>
            <a:r>
              <a:rPr lang="ru-RU" sz="1600" dirty="0"/>
              <a:t>Основанный в 2018 году группой бывших киберспортсменов и IT-предпринимателей, </a:t>
            </a:r>
            <a:r>
              <a:rPr lang="ru-RU" sz="1600" dirty="0" err="1"/>
              <a:t>Nexus</a:t>
            </a:r>
            <a:r>
              <a:rPr lang="ru-RU" sz="1600" dirty="0"/>
              <a:t> Core начался как небольшой лан-клуб в подвале одного из офисных зданий. Однако благодаря уникальной атмосфере и сильному комьюнити, проект быстро разросся. В 2021 году клуб переехал в современное здание в центре города, став не только местом для игр, но и технологическим хабом.</a:t>
            </a:r>
            <a:endParaRPr lang="en-US" sz="1600" dirty="0"/>
          </a:p>
          <a:p>
            <a:endParaRPr lang="en-US" sz="1600" dirty="0"/>
          </a:p>
          <a:p>
            <a:r>
              <a:rPr lang="ru-RU" sz="1600" b="1" dirty="0"/>
              <a:t>Миссия в мире</a:t>
            </a:r>
          </a:p>
          <a:p>
            <a:r>
              <a:rPr lang="ru-RU" sz="1600" dirty="0" err="1"/>
              <a:t>Nexus</a:t>
            </a:r>
            <a:r>
              <a:rPr lang="ru-RU" sz="1600" dirty="0"/>
              <a:t> Core стремится стать центром цифровой культуры будущего.  </a:t>
            </a:r>
          </a:p>
          <a:p>
            <a:r>
              <a:rPr lang="ru-RU" sz="1600" dirty="0"/>
              <a:t>- Объединять людей через игры, технологии и образование.  </a:t>
            </a:r>
          </a:p>
          <a:p>
            <a:r>
              <a:rPr lang="ru-RU" sz="1600" dirty="0"/>
              <a:t>- Развивать киберспорт, поддерживая молодые таланты и проводя международные турниры.  </a:t>
            </a:r>
          </a:p>
          <a:p>
            <a:r>
              <a:rPr lang="ru-RU" sz="1600" dirty="0"/>
              <a:t>- Продвигать инновации, предоставляя доступ к VR, </a:t>
            </a:r>
            <a:r>
              <a:rPr lang="ru-RU" sz="1600" dirty="0" err="1"/>
              <a:t>нейроинтерфейсам</a:t>
            </a:r>
            <a:r>
              <a:rPr lang="ru-RU" sz="1600" dirty="0"/>
              <a:t> и другим передовым технологиям.  </a:t>
            </a:r>
          </a:p>
          <a:p>
            <a:r>
              <a:rPr lang="ru-RU" sz="1600" dirty="0"/>
              <a:t>- Создавать комьюнити, где каждый найдет единомышленников – от хардкорных геймеров до IT-стартаперов.</a:t>
            </a:r>
          </a:p>
        </p:txBody>
      </p:sp>
    </p:spTree>
    <p:extLst>
      <p:ext uri="{BB962C8B-B14F-4D97-AF65-F5344CB8AC3E}">
        <p14:creationId xmlns:p14="http://schemas.microsoft.com/office/powerpoint/2010/main" val="316358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DA1312-CB1C-366A-86FB-615241F5CE66}"/>
              </a:ext>
            </a:extLst>
          </p:cNvPr>
          <p:cNvSpPr txBox="1"/>
          <p:nvPr/>
        </p:nvSpPr>
        <p:spPr>
          <a:xfrm>
            <a:off x="5443491" y="168676"/>
            <a:ext cx="13050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Отделы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796980C6-B1D0-63FB-C5D8-505EC7C05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9233530"/>
              </p:ext>
            </p:extLst>
          </p:nvPr>
        </p:nvGraphicFramePr>
        <p:xfrm>
          <a:off x="1230543" y="786248"/>
          <a:ext cx="9730913" cy="5903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9657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ECEEBF-CCF1-81B1-6632-2F00656CDAAA}"/>
              </a:ext>
            </a:extLst>
          </p:cNvPr>
          <p:cNvSpPr txBox="1"/>
          <p:nvPr/>
        </p:nvSpPr>
        <p:spPr>
          <a:xfrm>
            <a:off x="3846830" y="168676"/>
            <a:ext cx="40309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Топология филиала</a:t>
            </a:r>
            <a:r>
              <a:rPr lang="en-US" sz="2200" b="1" dirty="0"/>
              <a:t>:</a:t>
            </a:r>
            <a:r>
              <a:rPr lang="ru-RU" sz="2200" b="1" dirty="0"/>
              <a:t> СПб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01464FCA-1BD3-96F5-383E-74BF4D7047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47142"/>
              </p:ext>
            </p:extLst>
          </p:nvPr>
        </p:nvGraphicFramePr>
        <p:xfrm>
          <a:off x="325120" y="719666"/>
          <a:ext cx="1186688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B113E71-A773-F57C-3C46-29B7547A5DFE}"/>
              </a:ext>
            </a:extLst>
          </p:cNvPr>
          <p:cNvSpPr txBox="1"/>
          <p:nvPr/>
        </p:nvSpPr>
        <p:spPr>
          <a:xfrm>
            <a:off x="152400" y="1602740"/>
            <a:ext cx="1171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       Игровой зал                   Администрация                   Технический отдел               </a:t>
            </a:r>
            <a:r>
              <a:rPr lang="ru-RU" sz="1200" dirty="0" err="1"/>
              <a:t>Отдел</a:t>
            </a:r>
            <a:r>
              <a:rPr lang="ru-RU" sz="1200" dirty="0"/>
              <a:t> ИБ                                 Бухгалтерия                            Дирекция                    Отдел мероприятий</a:t>
            </a:r>
          </a:p>
        </p:txBody>
      </p:sp>
    </p:spTree>
    <p:extLst>
      <p:ext uri="{BB962C8B-B14F-4D97-AF65-F5344CB8AC3E}">
        <p14:creationId xmlns:p14="http://schemas.microsoft.com/office/powerpoint/2010/main" val="1550808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ECEEBF-CCF1-81B1-6632-2F00656CDAAA}"/>
              </a:ext>
            </a:extLst>
          </p:cNvPr>
          <p:cNvSpPr txBox="1"/>
          <p:nvPr/>
        </p:nvSpPr>
        <p:spPr>
          <a:xfrm>
            <a:off x="3846830" y="168676"/>
            <a:ext cx="40309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Топология филиала</a:t>
            </a:r>
            <a:r>
              <a:rPr lang="en-US" sz="2200" b="1" dirty="0"/>
              <a:t>:</a:t>
            </a:r>
            <a:r>
              <a:rPr lang="ru-RU" sz="2200" b="1" dirty="0"/>
              <a:t> Минск</a:t>
            </a: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01464FCA-1BD3-96F5-383E-74BF4D7047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672327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B113E71-A773-F57C-3C46-29B7547A5DFE}"/>
              </a:ext>
            </a:extLst>
          </p:cNvPr>
          <p:cNvSpPr txBox="1"/>
          <p:nvPr/>
        </p:nvSpPr>
        <p:spPr>
          <a:xfrm>
            <a:off x="2133600" y="1419860"/>
            <a:ext cx="7660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       Игровой зал                   Администрация                   Технический отдел               </a:t>
            </a:r>
            <a:r>
              <a:rPr lang="ru-RU" sz="1100" dirty="0" err="1"/>
              <a:t>Отдел</a:t>
            </a:r>
            <a:r>
              <a:rPr lang="ru-RU" sz="1100" dirty="0"/>
              <a:t> ИБ                                 Бухгалтерия</a:t>
            </a:r>
          </a:p>
        </p:txBody>
      </p:sp>
    </p:spTree>
    <p:extLst>
      <p:ext uri="{BB962C8B-B14F-4D97-AF65-F5344CB8AC3E}">
        <p14:creationId xmlns:p14="http://schemas.microsoft.com/office/powerpoint/2010/main" val="159462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2A2E97-0DA9-AB3A-BA9F-E77A0BF3B33B}"/>
              </a:ext>
            </a:extLst>
          </p:cNvPr>
          <p:cNvSpPr txBox="1"/>
          <p:nvPr/>
        </p:nvSpPr>
        <p:spPr>
          <a:xfrm>
            <a:off x="5321935" y="168676"/>
            <a:ext cx="15481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Адресация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57B60DF9-1C8F-F7AF-1A92-82904C11AF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998043"/>
              </p:ext>
            </p:extLst>
          </p:nvPr>
        </p:nvGraphicFramePr>
        <p:xfrm>
          <a:off x="503238" y="1198563"/>
          <a:ext cx="11185525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Worksheet" r:id="rId3" imgW="11186302" imgH="1653595" progId="Excel.Sheet.12">
                  <p:embed/>
                </p:oleObj>
              </mc:Choice>
              <mc:Fallback>
                <p:oleObj name="Worksheet" r:id="rId3" imgW="11186302" imgH="165359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3238" y="1198563"/>
                        <a:ext cx="11185525" cy="165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787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0B2BF2-C328-2B58-179D-EAEF41D21859}"/>
              </a:ext>
            </a:extLst>
          </p:cNvPr>
          <p:cNvSpPr txBox="1"/>
          <p:nvPr/>
        </p:nvSpPr>
        <p:spPr>
          <a:xfrm>
            <a:off x="5321935" y="168676"/>
            <a:ext cx="15481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/>
              <a:t>Стоимость</a:t>
            </a: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:a16="http://schemas.microsoft.com/office/drawing/2014/main" id="{4EFF258B-63E0-249B-C9E5-CDA45FBEB8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635387"/>
              </p:ext>
            </p:extLst>
          </p:nvPr>
        </p:nvGraphicFramePr>
        <p:xfrm>
          <a:off x="3390900" y="955318"/>
          <a:ext cx="54102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3" imgW="5410271" imgH="1104813" progId="Excel.Sheet.12">
                  <p:embed/>
                </p:oleObj>
              </mc:Choice>
              <mc:Fallback>
                <p:oleObj name="Worksheet" r:id="rId3" imgW="5410271" imgH="110481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90900" y="955318"/>
                        <a:ext cx="5410200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59267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340</Words>
  <Application>Microsoft Office PowerPoint</Application>
  <PresentationFormat>Широкоэкранный</PresentationFormat>
  <Paragraphs>94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Worksheet</vt:lpstr>
      <vt:lpstr>Лист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nekit</dc:creator>
  <cp:lastModifiedBy>nekit</cp:lastModifiedBy>
  <cp:revision>21</cp:revision>
  <dcterms:created xsi:type="dcterms:W3CDTF">2025-06-05T22:27:27Z</dcterms:created>
  <dcterms:modified xsi:type="dcterms:W3CDTF">2025-06-06T00:35:17Z</dcterms:modified>
</cp:coreProperties>
</file>